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5"/>
  </p:notesMasterIdLst>
  <p:handoutMasterIdLst>
    <p:handoutMasterId r:id="rId26"/>
  </p:handoutMasterIdLst>
  <p:sldIdLst>
    <p:sldId id="25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71" r:id="rId24"/>
  </p:sldIdLst>
  <p:sldSz cx="10907713"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3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479"/>
    <a:srgbClr val="D9222A"/>
    <a:srgbClr val="1D3A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80746"/>
  </p:normalViewPr>
  <p:slideViewPr>
    <p:cSldViewPr snapToGrid="0">
      <p:cViewPr>
        <p:scale>
          <a:sx n="75" d="100"/>
          <a:sy n="75" d="100"/>
        </p:scale>
        <p:origin x="799" y="397"/>
      </p:cViewPr>
      <p:guideLst>
        <p:guide orient="horz" pos="2160"/>
        <p:guide pos="3435"/>
      </p:guideLst>
    </p:cSldViewPr>
  </p:slideViewPr>
  <p:notesTextViewPr>
    <p:cViewPr>
      <p:scale>
        <a:sx n="3" d="2"/>
        <a:sy n="3" d="2"/>
      </p:scale>
      <p:origin x="0" y="0"/>
    </p:cViewPr>
  </p:notesTextViewPr>
  <p:notesViewPr>
    <p:cSldViewPr snapToGrid="0">
      <p:cViewPr varScale="1">
        <p:scale>
          <a:sx n="101" d="100"/>
          <a:sy n="101" d="100"/>
        </p:scale>
        <p:origin x="35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FC803-0060-4010-B7DE-1A14E983E184}" type="doc">
      <dgm:prSet loTypeId="urn:microsoft.com/office/officeart/2005/8/layout/hProcess9" loCatId="process" qsTypeId="urn:microsoft.com/office/officeart/2005/8/quickstyle/simple1" qsCatId="simple" csTypeId="urn:microsoft.com/office/officeart/2005/8/colors/accent1_2" csCatId="accent1" phldr="1"/>
      <dgm:spPr/>
    </dgm:pt>
    <dgm:pt modelId="{0ECAE807-9208-483D-B536-AEC0195BDAD6}">
      <dgm:prSet phldrT="[Text]"/>
      <dgm:spPr/>
      <dgm:t>
        <a:bodyPr/>
        <a:lstStyle/>
        <a:p>
          <a:r>
            <a:rPr lang="hr-HR"/>
            <a:t>Develop</a:t>
          </a:r>
        </a:p>
      </dgm:t>
    </dgm:pt>
    <dgm:pt modelId="{BA4DE4D1-4C5A-415F-899F-9481C4D656A9}" type="parTrans" cxnId="{A72F9FEA-EEC8-48C5-9690-83F90B92EF32}">
      <dgm:prSet/>
      <dgm:spPr/>
      <dgm:t>
        <a:bodyPr/>
        <a:lstStyle/>
        <a:p>
          <a:endParaRPr lang="hr-HR"/>
        </a:p>
      </dgm:t>
    </dgm:pt>
    <dgm:pt modelId="{845405CD-106B-4D7F-B2FD-29E2849A051B}" type="sibTrans" cxnId="{A72F9FEA-EEC8-48C5-9690-83F90B92EF32}">
      <dgm:prSet/>
      <dgm:spPr/>
      <dgm:t>
        <a:bodyPr/>
        <a:lstStyle/>
        <a:p>
          <a:endParaRPr lang="hr-HR"/>
        </a:p>
      </dgm:t>
    </dgm:pt>
    <dgm:pt modelId="{DE2C20B7-A281-45A5-8B10-2E89ACF09FC2}">
      <dgm:prSet phldrT="[Text]"/>
      <dgm:spPr/>
      <dgm:t>
        <a:bodyPr/>
        <a:lstStyle/>
        <a:p>
          <a:r>
            <a:rPr lang="hr-HR" dirty="0"/>
            <a:t>Test</a:t>
          </a:r>
        </a:p>
      </dgm:t>
    </dgm:pt>
    <dgm:pt modelId="{01634521-3AEE-4B9C-8EA9-9B94CC5A99BF}" type="parTrans" cxnId="{93640853-9C2D-40CA-8F2A-1DEEFD4CFC9C}">
      <dgm:prSet/>
      <dgm:spPr/>
      <dgm:t>
        <a:bodyPr/>
        <a:lstStyle/>
        <a:p>
          <a:endParaRPr lang="hr-HR"/>
        </a:p>
      </dgm:t>
    </dgm:pt>
    <dgm:pt modelId="{3FFF03E9-D869-4803-8D74-6C6A5F447AAF}" type="sibTrans" cxnId="{93640853-9C2D-40CA-8F2A-1DEEFD4CFC9C}">
      <dgm:prSet/>
      <dgm:spPr/>
      <dgm:t>
        <a:bodyPr/>
        <a:lstStyle/>
        <a:p>
          <a:endParaRPr lang="hr-HR"/>
        </a:p>
      </dgm:t>
    </dgm:pt>
    <dgm:pt modelId="{B0AEEDEC-616C-40A3-B522-9BC6DB2BDF0F}">
      <dgm:prSet phldrT="[Text]"/>
      <dgm:spPr/>
      <dgm:t>
        <a:bodyPr/>
        <a:lstStyle/>
        <a:p>
          <a:r>
            <a:rPr lang="hr-HR"/>
            <a:t>Production</a:t>
          </a:r>
        </a:p>
      </dgm:t>
    </dgm:pt>
    <dgm:pt modelId="{FC244E79-2015-4BF7-8496-FE2BD27E6C4F}" type="parTrans" cxnId="{A8FAB780-1ED5-4778-B52E-78776DB47350}">
      <dgm:prSet/>
      <dgm:spPr/>
      <dgm:t>
        <a:bodyPr/>
        <a:lstStyle/>
        <a:p>
          <a:endParaRPr lang="hr-HR"/>
        </a:p>
      </dgm:t>
    </dgm:pt>
    <dgm:pt modelId="{20FD6410-93FF-4962-98C1-D797CD47F33D}" type="sibTrans" cxnId="{A8FAB780-1ED5-4778-B52E-78776DB47350}">
      <dgm:prSet/>
      <dgm:spPr/>
      <dgm:t>
        <a:bodyPr/>
        <a:lstStyle/>
        <a:p>
          <a:endParaRPr lang="hr-HR"/>
        </a:p>
      </dgm:t>
    </dgm:pt>
    <dgm:pt modelId="{C855CCBA-505A-451C-A9AD-0DA8106A5986}" type="pres">
      <dgm:prSet presAssocID="{773FC803-0060-4010-B7DE-1A14E983E184}" presName="CompostProcess" presStyleCnt="0">
        <dgm:presLayoutVars>
          <dgm:dir/>
          <dgm:resizeHandles val="exact"/>
        </dgm:presLayoutVars>
      </dgm:prSet>
      <dgm:spPr/>
    </dgm:pt>
    <dgm:pt modelId="{7F7EE18D-A111-438F-A409-DF790A3CAA2D}" type="pres">
      <dgm:prSet presAssocID="{773FC803-0060-4010-B7DE-1A14E983E184}" presName="arrow" presStyleLbl="bgShp" presStyleIdx="0" presStyleCnt="1" custScaleX="117645" custLinFactNeighborX="4532" custLinFactNeighborY="-23786"/>
      <dgm:spPr/>
    </dgm:pt>
    <dgm:pt modelId="{5ADF52E4-A8E4-482E-A455-D2CC12D4CCF1}" type="pres">
      <dgm:prSet presAssocID="{773FC803-0060-4010-B7DE-1A14E983E184}" presName="linearProcess" presStyleCnt="0"/>
      <dgm:spPr/>
    </dgm:pt>
    <dgm:pt modelId="{61AB877D-DD7F-4718-B8DD-53F91585B441}" type="pres">
      <dgm:prSet presAssocID="{0ECAE807-9208-483D-B536-AEC0195BDAD6}" presName="textNode" presStyleLbl="node1" presStyleIdx="0" presStyleCnt="3">
        <dgm:presLayoutVars>
          <dgm:bulletEnabled val="1"/>
        </dgm:presLayoutVars>
      </dgm:prSet>
      <dgm:spPr/>
      <dgm:t>
        <a:bodyPr/>
        <a:lstStyle/>
        <a:p>
          <a:endParaRPr lang="hr-HR"/>
        </a:p>
      </dgm:t>
    </dgm:pt>
    <dgm:pt modelId="{6C673B49-4E6E-46EF-8A67-62271298F1AC}" type="pres">
      <dgm:prSet presAssocID="{845405CD-106B-4D7F-B2FD-29E2849A051B}" presName="sibTrans" presStyleCnt="0"/>
      <dgm:spPr/>
    </dgm:pt>
    <dgm:pt modelId="{CF3D82EF-6A08-4620-BAD2-9132299CCDB0}" type="pres">
      <dgm:prSet presAssocID="{DE2C20B7-A281-45A5-8B10-2E89ACF09FC2}" presName="textNode" presStyleLbl="node1" presStyleIdx="1" presStyleCnt="3">
        <dgm:presLayoutVars>
          <dgm:bulletEnabled val="1"/>
        </dgm:presLayoutVars>
      </dgm:prSet>
      <dgm:spPr/>
      <dgm:t>
        <a:bodyPr/>
        <a:lstStyle/>
        <a:p>
          <a:endParaRPr lang="hr-HR"/>
        </a:p>
      </dgm:t>
    </dgm:pt>
    <dgm:pt modelId="{92E45E1D-A7F5-44D1-A962-6CAD643A1BB2}" type="pres">
      <dgm:prSet presAssocID="{3FFF03E9-D869-4803-8D74-6C6A5F447AAF}" presName="sibTrans" presStyleCnt="0"/>
      <dgm:spPr/>
    </dgm:pt>
    <dgm:pt modelId="{92661BEC-B325-431F-98BB-C893C3FB3496}" type="pres">
      <dgm:prSet presAssocID="{B0AEEDEC-616C-40A3-B522-9BC6DB2BDF0F}" presName="textNode" presStyleLbl="node1" presStyleIdx="2" presStyleCnt="3">
        <dgm:presLayoutVars>
          <dgm:bulletEnabled val="1"/>
        </dgm:presLayoutVars>
      </dgm:prSet>
      <dgm:spPr/>
      <dgm:t>
        <a:bodyPr/>
        <a:lstStyle/>
        <a:p>
          <a:endParaRPr lang="hr-HR"/>
        </a:p>
      </dgm:t>
    </dgm:pt>
  </dgm:ptLst>
  <dgm:cxnLst>
    <dgm:cxn modelId="{93640853-9C2D-40CA-8F2A-1DEEFD4CFC9C}" srcId="{773FC803-0060-4010-B7DE-1A14E983E184}" destId="{DE2C20B7-A281-45A5-8B10-2E89ACF09FC2}" srcOrd="1" destOrd="0" parTransId="{01634521-3AEE-4B9C-8EA9-9B94CC5A99BF}" sibTransId="{3FFF03E9-D869-4803-8D74-6C6A5F447AAF}"/>
    <dgm:cxn modelId="{45465517-55D1-44FF-86F9-45F8A8CE231C}" type="presOf" srcId="{B0AEEDEC-616C-40A3-B522-9BC6DB2BDF0F}" destId="{92661BEC-B325-431F-98BB-C893C3FB3496}" srcOrd="0" destOrd="0" presId="urn:microsoft.com/office/officeart/2005/8/layout/hProcess9"/>
    <dgm:cxn modelId="{F2B697D4-9F46-4CBD-BFA7-039C456282E8}" type="presOf" srcId="{DE2C20B7-A281-45A5-8B10-2E89ACF09FC2}" destId="{CF3D82EF-6A08-4620-BAD2-9132299CCDB0}" srcOrd="0" destOrd="0" presId="urn:microsoft.com/office/officeart/2005/8/layout/hProcess9"/>
    <dgm:cxn modelId="{A8FAB780-1ED5-4778-B52E-78776DB47350}" srcId="{773FC803-0060-4010-B7DE-1A14E983E184}" destId="{B0AEEDEC-616C-40A3-B522-9BC6DB2BDF0F}" srcOrd="2" destOrd="0" parTransId="{FC244E79-2015-4BF7-8496-FE2BD27E6C4F}" sibTransId="{20FD6410-93FF-4962-98C1-D797CD47F33D}"/>
    <dgm:cxn modelId="{A72F9FEA-EEC8-48C5-9690-83F90B92EF32}" srcId="{773FC803-0060-4010-B7DE-1A14E983E184}" destId="{0ECAE807-9208-483D-B536-AEC0195BDAD6}" srcOrd="0" destOrd="0" parTransId="{BA4DE4D1-4C5A-415F-899F-9481C4D656A9}" sibTransId="{845405CD-106B-4D7F-B2FD-29E2849A051B}"/>
    <dgm:cxn modelId="{BA80118B-7517-4E47-9E3D-864762FD002A}" type="presOf" srcId="{0ECAE807-9208-483D-B536-AEC0195BDAD6}" destId="{61AB877D-DD7F-4718-B8DD-53F91585B441}" srcOrd="0" destOrd="0" presId="urn:microsoft.com/office/officeart/2005/8/layout/hProcess9"/>
    <dgm:cxn modelId="{C415B637-E76A-41C2-9583-31B92862746E}" type="presOf" srcId="{773FC803-0060-4010-B7DE-1A14E983E184}" destId="{C855CCBA-505A-451C-A9AD-0DA8106A5986}" srcOrd="0" destOrd="0" presId="urn:microsoft.com/office/officeart/2005/8/layout/hProcess9"/>
    <dgm:cxn modelId="{DA5B6EC7-DAFA-4D27-A13D-429BB3C76038}" type="presParOf" srcId="{C855CCBA-505A-451C-A9AD-0DA8106A5986}" destId="{7F7EE18D-A111-438F-A409-DF790A3CAA2D}" srcOrd="0" destOrd="0" presId="urn:microsoft.com/office/officeart/2005/8/layout/hProcess9"/>
    <dgm:cxn modelId="{8CE01A0D-C717-476A-A86E-9A076B19D532}" type="presParOf" srcId="{C855CCBA-505A-451C-A9AD-0DA8106A5986}" destId="{5ADF52E4-A8E4-482E-A455-D2CC12D4CCF1}" srcOrd="1" destOrd="0" presId="urn:microsoft.com/office/officeart/2005/8/layout/hProcess9"/>
    <dgm:cxn modelId="{EA41F5C8-9A95-4BDE-9CE0-CBD62DD7F536}" type="presParOf" srcId="{5ADF52E4-A8E4-482E-A455-D2CC12D4CCF1}" destId="{61AB877D-DD7F-4718-B8DD-53F91585B441}" srcOrd="0" destOrd="0" presId="urn:microsoft.com/office/officeart/2005/8/layout/hProcess9"/>
    <dgm:cxn modelId="{A329AF77-39F2-403E-BC05-80325D0B9A6B}" type="presParOf" srcId="{5ADF52E4-A8E4-482E-A455-D2CC12D4CCF1}" destId="{6C673B49-4E6E-46EF-8A67-62271298F1AC}" srcOrd="1" destOrd="0" presId="urn:microsoft.com/office/officeart/2005/8/layout/hProcess9"/>
    <dgm:cxn modelId="{AEEBE5AE-A030-45A1-BE57-9F012F6909CC}" type="presParOf" srcId="{5ADF52E4-A8E4-482E-A455-D2CC12D4CCF1}" destId="{CF3D82EF-6A08-4620-BAD2-9132299CCDB0}" srcOrd="2" destOrd="0" presId="urn:microsoft.com/office/officeart/2005/8/layout/hProcess9"/>
    <dgm:cxn modelId="{B8EBDC89-5E1B-47DC-B6CA-D3054908A5C4}" type="presParOf" srcId="{5ADF52E4-A8E4-482E-A455-D2CC12D4CCF1}" destId="{92E45E1D-A7F5-44D1-A962-6CAD643A1BB2}" srcOrd="3" destOrd="0" presId="urn:microsoft.com/office/officeart/2005/8/layout/hProcess9"/>
    <dgm:cxn modelId="{0DE965B9-A1D7-4186-AEF0-4D90C230CFC2}" type="presParOf" srcId="{5ADF52E4-A8E4-482E-A455-D2CC12D4CCF1}" destId="{92661BEC-B325-431F-98BB-C893C3FB349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EE18D-A111-438F-A409-DF790A3CAA2D}">
      <dsp:nvSpPr>
        <dsp:cNvPr id="0" name=""/>
        <dsp:cNvSpPr/>
      </dsp:nvSpPr>
      <dsp:spPr>
        <a:xfrm>
          <a:off x="110" y="0"/>
          <a:ext cx="6301843" cy="22000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AB877D-DD7F-4718-B8DD-53F91585B441}">
      <dsp:nvSpPr>
        <dsp:cNvPr id="0" name=""/>
        <dsp:cNvSpPr/>
      </dsp:nvSpPr>
      <dsp:spPr>
        <a:xfrm>
          <a:off x="3307" y="660004"/>
          <a:ext cx="1985207" cy="8800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hr-HR" sz="2700" kern="1200"/>
            <a:t>Develop</a:t>
          </a:r>
        </a:p>
      </dsp:txBody>
      <dsp:txXfrm>
        <a:off x="46265" y="702962"/>
        <a:ext cx="1899291" cy="794090"/>
      </dsp:txXfrm>
    </dsp:sp>
    <dsp:sp modelId="{CF3D82EF-6A08-4620-BAD2-9132299CCDB0}">
      <dsp:nvSpPr>
        <dsp:cNvPr id="0" name=""/>
        <dsp:cNvSpPr/>
      </dsp:nvSpPr>
      <dsp:spPr>
        <a:xfrm>
          <a:off x="2158373" y="660004"/>
          <a:ext cx="1985207" cy="8800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hr-HR" sz="2700" kern="1200" dirty="0"/>
            <a:t>Test</a:t>
          </a:r>
        </a:p>
      </dsp:txBody>
      <dsp:txXfrm>
        <a:off x="2201331" y="702962"/>
        <a:ext cx="1899291" cy="794090"/>
      </dsp:txXfrm>
    </dsp:sp>
    <dsp:sp modelId="{92661BEC-B325-431F-98BB-C893C3FB3496}">
      <dsp:nvSpPr>
        <dsp:cNvPr id="0" name=""/>
        <dsp:cNvSpPr/>
      </dsp:nvSpPr>
      <dsp:spPr>
        <a:xfrm>
          <a:off x="4313438" y="660004"/>
          <a:ext cx="1985207" cy="8800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hr-HR" sz="2700" kern="1200"/>
            <a:t>Production</a:t>
          </a:r>
        </a:p>
      </dsp:txBody>
      <dsp:txXfrm>
        <a:off x="4356396" y="702962"/>
        <a:ext cx="1899291" cy="7940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F1CDB4-DB88-403D-B40C-95869E6872D0}" type="datetimeFigureOut">
              <a:rPr lang="hr-HR" smtClean="0"/>
              <a:t>8.10.2020.</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50667-5455-48B7-8C6E-10CE4316DC76}" type="slidenum">
              <a:rPr lang="hr-HR" smtClean="0"/>
              <a:t>‹#›</a:t>
            </a:fld>
            <a:endParaRPr lang="hr-HR"/>
          </a:p>
        </p:txBody>
      </p:sp>
    </p:spTree>
    <p:extLst>
      <p:ext uri="{BB962C8B-B14F-4D97-AF65-F5344CB8AC3E}">
        <p14:creationId xmlns:p14="http://schemas.microsoft.com/office/powerpoint/2010/main" val="1027645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8F9C6-BE65-4FBB-A69C-013DCA3AB6B7}" type="datetimeFigureOut">
              <a:rPr lang="hr-HR" smtClean="0"/>
              <a:t>8.10.2020.</a:t>
            </a:fld>
            <a:endParaRPr lang="hr-HR"/>
          </a:p>
        </p:txBody>
      </p:sp>
      <p:sp>
        <p:nvSpPr>
          <p:cNvPr id="4" name="Slide Image Placeholder 3"/>
          <p:cNvSpPr>
            <a:spLocks noGrp="1" noRot="1" noChangeAspect="1"/>
          </p:cNvSpPr>
          <p:nvPr>
            <p:ph type="sldImg" idx="2"/>
          </p:nvPr>
        </p:nvSpPr>
        <p:spPr>
          <a:xfrm>
            <a:off x="974725" y="1143000"/>
            <a:ext cx="490855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D336C-43DE-4946-A4C6-796C6F3794ED}" type="slidenum">
              <a:rPr lang="hr-HR" smtClean="0"/>
              <a:t>‹#›</a:t>
            </a:fld>
            <a:endParaRPr lang="hr-HR"/>
          </a:p>
        </p:txBody>
      </p:sp>
    </p:spTree>
    <p:extLst>
      <p:ext uri="{BB962C8B-B14F-4D97-AF65-F5344CB8AC3E}">
        <p14:creationId xmlns:p14="http://schemas.microsoft.com/office/powerpoint/2010/main" val="419513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1143000"/>
            <a:ext cx="49085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A6455-4091-4645-B8E2-9DA1E6AEE341}" type="slidenum">
              <a:rPr lang="en-US" smtClean="0"/>
              <a:t>1</a:t>
            </a:fld>
            <a:endParaRPr lang="en-US"/>
          </a:p>
        </p:txBody>
      </p:sp>
    </p:spTree>
    <p:extLst>
      <p:ext uri="{BB962C8B-B14F-4D97-AF65-F5344CB8AC3E}">
        <p14:creationId xmlns:p14="http://schemas.microsoft.com/office/powerpoint/2010/main" val="425628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10</a:t>
            </a:fld>
            <a:endParaRPr lang="hr-HR"/>
          </a:p>
        </p:txBody>
      </p:sp>
    </p:spTree>
    <p:extLst>
      <p:ext uri="{BB962C8B-B14F-4D97-AF65-F5344CB8AC3E}">
        <p14:creationId xmlns:p14="http://schemas.microsoft.com/office/powerpoint/2010/main" val="157010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11</a:t>
            </a:fld>
            <a:endParaRPr lang="hr-HR"/>
          </a:p>
        </p:txBody>
      </p:sp>
    </p:spTree>
    <p:extLst>
      <p:ext uri="{BB962C8B-B14F-4D97-AF65-F5344CB8AC3E}">
        <p14:creationId xmlns:p14="http://schemas.microsoft.com/office/powerpoint/2010/main" val="3765819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12</a:t>
            </a:fld>
            <a:endParaRPr lang="hr-HR"/>
          </a:p>
        </p:txBody>
      </p:sp>
    </p:spTree>
    <p:extLst>
      <p:ext uri="{BB962C8B-B14F-4D97-AF65-F5344CB8AC3E}">
        <p14:creationId xmlns:p14="http://schemas.microsoft.com/office/powerpoint/2010/main" val="30191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13</a:t>
            </a:fld>
            <a:endParaRPr lang="hr-HR"/>
          </a:p>
        </p:txBody>
      </p:sp>
    </p:spTree>
    <p:extLst>
      <p:ext uri="{BB962C8B-B14F-4D97-AF65-F5344CB8AC3E}">
        <p14:creationId xmlns:p14="http://schemas.microsoft.com/office/powerpoint/2010/main" val="154658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14</a:t>
            </a:fld>
            <a:endParaRPr lang="hr-HR"/>
          </a:p>
        </p:txBody>
      </p:sp>
    </p:spTree>
    <p:extLst>
      <p:ext uri="{BB962C8B-B14F-4D97-AF65-F5344CB8AC3E}">
        <p14:creationId xmlns:p14="http://schemas.microsoft.com/office/powerpoint/2010/main" val="3880425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15</a:t>
            </a:fld>
            <a:endParaRPr lang="hr-HR"/>
          </a:p>
        </p:txBody>
      </p:sp>
    </p:spTree>
    <p:extLst>
      <p:ext uri="{BB962C8B-B14F-4D97-AF65-F5344CB8AC3E}">
        <p14:creationId xmlns:p14="http://schemas.microsoft.com/office/powerpoint/2010/main" val="4141438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16</a:t>
            </a:fld>
            <a:endParaRPr lang="hr-HR"/>
          </a:p>
        </p:txBody>
      </p:sp>
    </p:spTree>
    <p:extLst>
      <p:ext uri="{BB962C8B-B14F-4D97-AF65-F5344CB8AC3E}">
        <p14:creationId xmlns:p14="http://schemas.microsoft.com/office/powerpoint/2010/main" val="358900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17</a:t>
            </a:fld>
            <a:endParaRPr lang="hr-HR"/>
          </a:p>
        </p:txBody>
      </p:sp>
    </p:spTree>
    <p:extLst>
      <p:ext uri="{BB962C8B-B14F-4D97-AF65-F5344CB8AC3E}">
        <p14:creationId xmlns:p14="http://schemas.microsoft.com/office/powerpoint/2010/main" val="2265048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18</a:t>
            </a:fld>
            <a:endParaRPr lang="hr-HR"/>
          </a:p>
        </p:txBody>
      </p:sp>
    </p:spTree>
    <p:extLst>
      <p:ext uri="{BB962C8B-B14F-4D97-AF65-F5344CB8AC3E}">
        <p14:creationId xmlns:p14="http://schemas.microsoft.com/office/powerpoint/2010/main" val="2345973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19</a:t>
            </a:fld>
            <a:endParaRPr lang="hr-HR"/>
          </a:p>
        </p:txBody>
      </p:sp>
    </p:spTree>
    <p:extLst>
      <p:ext uri="{BB962C8B-B14F-4D97-AF65-F5344CB8AC3E}">
        <p14:creationId xmlns:p14="http://schemas.microsoft.com/office/powerpoint/2010/main" val="262882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2</a:t>
            </a:fld>
            <a:endParaRPr lang="hr-HR"/>
          </a:p>
        </p:txBody>
      </p:sp>
    </p:spTree>
    <p:extLst>
      <p:ext uri="{BB962C8B-B14F-4D97-AF65-F5344CB8AC3E}">
        <p14:creationId xmlns:p14="http://schemas.microsoft.com/office/powerpoint/2010/main" val="230420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3</a:t>
            </a:fld>
            <a:endParaRPr lang="hr-HR"/>
          </a:p>
        </p:txBody>
      </p:sp>
    </p:spTree>
    <p:extLst>
      <p:ext uri="{BB962C8B-B14F-4D97-AF65-F5344CB8AC3E}">
        <p14:creationId xmlns:p14="http://schemas.microsoft.com/office/powerpoint/2010/main" val="226958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4</a:t>
            </a:fld>
            <a:endParaRPr lang="hr-HR"/>
          </a:p>
        </p:txBody>
      </p:sp>
    </p:spTree>
    <p:extLst>
      <p:ext uri="{BB962C8B-B14F-4D97-AF65-F5344CB8AC3E}">
        <p14:creationId xmlns:p14="http://schemas.microsoft.com/office/powerpoint/2010/main" val="299136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5</a:t>
            </a:fld>
            <a:endParaRPr lang="hr-HR"/>
          </a:p>
        </p:txBody>
      </p:sp>
    </p:spTree>
    <p:extLst>
      <p:ext uri="{BB962C8B-B14F-4D97-AF65-F5344CB8AC3E}">
        <p14:creationId xmlns:p14="http://schemas.microsoft.com/office/powerpoint/2010/main" val="52760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6</a:t>
            </a:fld>
            <a:endParaRPr lang="hr-HR"/>
          </a:p>
        </p:txBody>
      </p:sp>
    </p:spTree>
    <p:extLst>
      <p:ext uri="{BB962C8B-B14F-4D97-AF65-F5344CB8AC3E}">
        <p14:creationId xmlns:p14="http://schemas.microsoft.com/office/powerpoint/2010/main" val="992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7</a:t>
            </a:fld>
            <a:endParaRPr lang="hr-HR"/>
          </a:p>
        </p:txBody>
      </p:sp>
    </p:spTree>
    <p:extLst>
      <p:ext uri="{BB962C8B-B14F-4D97-AF65-F5344CB8AC3E}">
        <p14:creationId xmlns:p14="http://schemas.microsoft.com/office/powerpoint/2010/main" val="100413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8</a:t>
            </a:fld>
            <a:endParaRPr lang="hr-HR"/>
          </a:p>
        </p:txBody>
      </p:sp>
    </p:spTree>
    <p:extLst>
      <p:ext uri="{BB962C8B-B14F-4D97-AF65-F5344CB8AC3E}">
        <p14:creationId xmlns:p14="http://schemas.microsoft.com/office/powerpoint/2010/main" val="716541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6FBF038E-0B50-4268-8528-9C3892B56E5C}" type="slidenum">
              <a:rPr lang="hr-HR" smtClean="0"/>
              <a:t>9</a:t>
            </a:fld>
            <a:endParaRPr lang="hr-HR"/>
          </a:p>
        </p:txBody>
      </p:sp>
    </p:spTree>
    <p:extLst>
      <p:ext uri="{BB962C8B-B14F-4D97-AF65-F5344CB8AC3E}">
        <p14:creationId xmlns:p14="http://schemas.microsoft.com/office/powerpoint/2010/main" val="3403363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3464" y="1122363"/>
            <a:ext cx="8180785" cy="2387600"/>
          </a:xfrm>
        </p:spPr>
        <p:txBody>
          <a:bodyPr anchor="b"/>
          <a:lstStyle>
            <a:lvl1pPr algn="ctr">
              <a:defRPr sz="5368"/>
            </a:lvl1pPr>
          </a:lstStyle>
          <a:p>
            <a:r>
              <a:rPr lang="en-US"/>
              <a:t>Click to edit Master title style</a:t>
            </a:r>
            <a:endParaRPr lang="en-US" dirty="0"/>
          </a:p>
        </p:txBody>
      </p:sp>
      <p:sp>
        <p:nvSpPr>
          <p:cNvPr id="3" name="Subtitle 2"/>
          <p:cNvSpPr>
            <a:spLocks noGrp="1"/>
          </p:cNvSpPr>
          <p:nvPr>
            <p:ph type="subTitle" idx="1"/>
          </p:nvPr>
        </p:nvSpPr>
        <p:spPr>
          <a:xfrm>
            <a:off x="1363464" y="3602038"/>
            <a:ext cx="8180785" cy="1655762"/>
          </a:xfrm>
        </p:spPr>
        <p:txBody>
          <a:bodyPr/>
          <a:lstStyle>
            <a:lvl1pPr marL="0" indent="0" algn="ctr">
              <a:buNone/>
              <a:defRPr sz="2147"/>
            </a:lvl1pPr>
            <a:lvl2pPr marL="409057" indent="0" algn="ctr">
              <a:buNone/>
              <a:defRPr sz="1789"/>
            </a:lvl2pPr>
            <a:lvl3pPr marL="818114" indent="0" algn="ctr">
              <a:buNone/>
              <a:defRPr sz="1610"/>
            </a:lvl3pPr>
            <a:lvl4pPr marL="1227171" indent="0" algn="ctr">
              <a:buNone/>
              <a:defRPr sz="1432"/>
            </a:lvl4pPr>
            <a:lvl5pPr marL="1636227" indent="0" algn="ctr">
              <a:buNone/>
              <a:defRPr sz="1432"/>
            </a:lvl5pPr>
            <a:lvl6pPr marL="2045284" indent="0" algn="ctr">
              <a:buNone/>
              <a:defRPr sz="1432"/>
            </a:lvl6pPr>
            <a:lvl7pPr marL="2454341" indent="0" algn="ctr">
              <a:buNone/>
              <a:defRPr sz="1432"/>
            </a:lvl7pPr>
            <a:lvl8pPr marL="2863398" indent="0" algn="ctr">
              <a:buNone/>
              <a:defRPr sz="1432"/>
            </a:lvl8pPr>
            <a:lvl9pPr marL="3272455" indent="0" algn="ctr">
              <a:buNone/>
              <a:defRPr sz="143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B31EE8-0B59-4F66-8039-304C2817453C}" type="datetime1">
              <a:rPr lang="hr-HR" smtClean="0"/>
              <a:t>8.10.2020.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7948DEB-F26B-4621-9AD7-8A01B8C49674}" type="slidenum">
              <a:rPr lang="hr-HR" smtClean="0"/>
              <a:pPr/>
              <a:t>‹#›</a:t>
            </a:fld>
            <a:endParaRPr lang="hr-HR" dirty="0"/>
          </a:p>
        </p:txBody>
      </p:sp>
      <p:sp>
        <p:nvSpPr>
          <p:cNvPr id="7" name="Rectangle 6"/>
          <p:cNvSpPr/>
          <p:nvPr userDrawn="1"/>
        </p:nvSpPr>
        <p:spPr>
          <a:xfrm>
            <a:off x="8746435" y="1248355"/>
            <a:ext cx="333955" cy="326003"/>
          </a:xfrm>
          <a:prstGeom prst="rect">
            <a:avLst/>
          </a:prstGeom>
          <a:solidFill>
            <a:srgbClr val="1F4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0469139" y="4894729"/>
            <a:ext cx="171967" cy="1810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466" y="6182023"/>
            <a:ext cx="1262843" cy="397107"/>
          </a:xfrm>
          <a:prstGeom prst="rect">
            <a:avLst/>
          </a:prstGeom>
        </p:spPr>
      </p:pic>
      <p:pic>
        <p:nvPicPr>
          <p:cNvPr id="10" name="Picture 9" descr="HrOUG 2020_manji_prozirni-01-0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27552" y="44646"/>
            <a:ext cx="3482752" cy="874004"/>
          </a:xfrm>
          <a:prstGeom prst="rect">
            <a:avLst/>
          </a:prstGeom>
          <a:noFill/>
          <a:ln>
            <a:noFill/>
          </a:ln>
        </p:spPr>
      </p:pic>
    </p:spTree>
    <p:extLst>
      <p:ext uri="{BB962C8B-B14F-4D97-AF65-F5344CB8AC3E}">
        <p14:creationId xmlns:p14="http://schemas.microsoft.com/office/powerpoint/2010/main" val="111927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D7ECA-A870-4C16-8EC6-6A891844EE76}" type="datetime1">
              <a:rPr lang="hr-HR" smtClean="0"/>
              <a:t>8.10.2020.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7948DEB-F26B-4621-9AD7-8A01B8C49674}" type="slidenum">
              <a:rPr lang="hr-HR" smtClean="0"/>
              <a:pPr/>
              <a:t>‹#›</a:t>
            </a:fld>
            <a:endParaRPr lang="hr-HR" dirty="0"/>
          </a:p>
        </p:txBody>
      </p:sp>
    </p:spTree>
    <p:extLst>
      <p:ext uri="{BB962C8B-B14F-4D97-AF65-F5344CB8AC3E}">
        <p14:creationId xmlns:p14="http://schemas.microsoft.com/office/powerpoint/2010/main" val="195859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2" y="365125"/>
            <a:ext cx="2351976"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49905" y="365125"/>
            <a:ext cx="691958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D453C-1B26-4E34-84AA-8FAC3D80C9D4}" type="datetime1">
              <a:rPr lang="hr-HR" smtClean="0"/>
              <a:t>8.10.2020.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7948DEB-F26B-4621-9AD7-8A01B8C49674}" type="slidenum">
              <a:rPr lang="hr-HR" smtClean="0"/>
              <a:pPr/>
              <a:t>‹#›</a:t>
            </a:fld>
            <a:endParaRPr lang="hr-HR" dirty="0"/>
          </a:p>
        </p:txBody>
      </p:sp>
    </p:spTree>
    <p:extLst>
      <p:ext uri="{BB962C8B-B14F-4D97-AF65-F5344CB8AC3E}">
        <p14:creationId xmlns:p14="http://schemas.microsoft.com/office/powerpoint/2010/main" val="144263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133108-D557-4B35-B208-F947C489F018}" type="datetime1">
              <a:rPr lang="hr-HR" smtClean="0"/>
              <a:t>8.10.2020.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005B571-B2FC-48CB-8018-A2F0115B55CB}" type="slidenum">
              <a:rPr lang="hr-HR" smtClean="0"/>
              <a:pPr/>
              <a:t>‹#›</a:t>
            </a:fld>
            <a:endParaRPr lang="hr-HR" dirty="0"/>
          </a:p>
        </p:txBody>
      </p:sp>
      <p:sp>
        <p:nvSpPr>
          <p:cNvPr id="7" name="Rectangle 6"/>
          <p:cNvSpPr/>
          <p:nvPr userDrawn="1"/>
        </p:nvSpPr>
        <p:spPr>
          <a:xfrm>
            <a:off x="8746435" y="1248355"/>
            <a:ext cx="333955" cy="326003"/>
          </a:xfrm>
          <a:prstGeom prst="rect">
            <a:avLst/>
          </a:prstGeom>
          <a:solidFill>
            <a:srgbClr val="1F4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0469139" y="4894729"/>
            <a:ext cx="171967" cy="1810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9259200" y="0"/>
            <a:ext cx="915742" cy="2282762"/>
          </a:xfrm>
          <a:prstGeom prst="line">
            <a:avLst/>
          </a:prstGeom>
          <a:ln>
            <a:solidFill>
              <a:srgbClr val="D9222A"/>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466" y="6182023"/>
            <a:ext cx="1262843" cy="397107"/>
          </a:xfrm>
          <a:prstGeom prst="rect">
            <a:avLst/>
          </a:prstGeom>
        </p:spPr>
      </p:pic>
      <p:pic>
        <p:nvPicPr>
          <p:cNvPr id="11" name="Picture 10" descr="HrOUG 2020_manji_prozirni-01-0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72036" y="9123"/>
            <a:ext cx="3482752" cy="874004"/>
          </a:xfrm>
          <a:prstGeom prst="rect">
            <a:avLst/>
          </a:prstGeom>
          <a:noFill/>
          <a:ln>
            <a:noFill/>
          </a:ln>
        </p:spPr>
      </p:pic>
    </p:spTree>
    <p:extLst>
      <p:ext uri="{BB962C8B-B14F-4D97-AF65-F5344CB8AC3E}">
        <p14:creationId xmlns:p14="http://schemas.microsoft.com/office/powerpoint/2010/main" val="1841139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4224" y="1709739"/>
            <a:ext cx="9407902" cy="2852737"/>
          </a:xfrm>
        </p:spPr>
        <p:txBody>
          <a:bodyPr anchor="b"/>
          <a:lstStyle>
            <a:lvl1pPr>
              <a:defRPr sz="5368"/>
            </a:lvl1pPr>
          </a:lstStyle>
          <a:p>
            <a:r>
              <a:rPr lang="en-US"/>
              <a:t>Click to edit Master title style</a:t>
            </a:r>
            <a:endParaRPr lang="en-US" dirty="0"/>
          </a:p>
        </p:txBody>
      </p:sp>
      <p:sp>
        <p:nvSpPr>
          <p:cNvPr id="3" name="Text Placeholder 2"/>
          <p:cNvSpPr>
            <a:spLocks noGrp="1"/>
          </p:cNvSpPr>
          <p:nvPr>
            <p:ph type="body" idx="1"/>
          </p:nvPr>
        </p:nvSpPr>
        <p:spPr>
          <a:xfrm>
            <a:off x="744224" y="4589464"/>
            <a:ext cx="9407902" cy="1500187"/>
          </a:xfrm>
        </p:spPr>
        <p:txBody>
          <a:bodyPr/>
          <a:lstStyle>
            <a:lvl1pPr marL="0" indent="0">
              <a:buNone/>
              <a:defRPr sz="2147">
                <a:solidFill>
                  <a:schemeClr val="tx1">
                    <a:tint val="75000"/>
                  </a:schemeClr>
                </a:solidFill>
              </a:defRPr>
            </a:lvl1pPr>
            <a:lvl2pPr marL="409057" indent="0">
              <a:buNone/>
              <a:defRPr sz="1789">
                <a:solidFill>
                  <a:schemeClr val="tx1">
                    <a:tint val="75000"/>
                  </a:schemeClr>
                </a:solidFill>
              </a:defRPr>
            </a:lvl2pPr>
            <a:lvl3pPr marL="818114" indent="0">
              <a:buNone/>
              <a:defRPr sz="1610">
                <a:solidFill>
                  <a:schemeClr val="tx1">
                    <a:tint val="75000"/>
                  </a:schemeClr>
                </a:solidFill>
              </a:defRPr>
            </a:lvl3pPr>
            <a:lvl4pPr marL="1227171" indent="0">
              <a:buNone/>
              <a:defRPr sz="1432">
                <a:solidFill>
                  <a:schemeClr val="tx1">
                    <a:tint val="75000"/>
                  </a:schemeClr>
                </a:solidFill>
              </a:defRPr>
            </a:lvl4pPr>
            <a:lvl5pPr marL="1636227" indent="0">
              <a:buNone/>
              <a:defRPr sz="1432">
                <a:solidFill>
                  <a:schemeClr val="tx1">
                    <a:tint val="75000"/>
                  </a:schemeClr>
                </a:solidFill>
              </a:defRPr>
            </a:lvl5pPr>
            <a:lvl6pPr marL="2045284" indent="0">
              <a:buNone/>
              <a:defRPr sz="1432">
                <a:solidFill>
                  <a:schemeClr val="tx1">
                    <a:tint val="75000"/>
                  </a:schemeClr>
                </a:solidFill>
              </a:defRPr>
            </a:lvl6pPr>
            <a:lvl7pPr marL="2454341" indent="0">
              <a:buNone/>
              <a:defRPr sz="1432">
                <a:solidFill>
                  <a:schemeClr val="tx1">
                    <a:tint val="75000"/>
                  </a:schemeClr>
                </a:solidFill>
              </a:defRPr>
            </a:lvl7pPr>
            <a:lvl8pPr marL="2863398" indent="0">
              <a:buNone/>
              <a:defRPr sz="1432">
                <a:solidFill>
                  <a:schemeClr val="tx1">
                    <a:tint val="75000"/>
                  </a:schemeClr>
                </a:solidFill>
              </a:defRPr>
            </a:lvl8pPr>
            <a:lvl9pPr marL="3272455" indent="0">
              <a:buNone/>
              <a:defRPr sz="14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944D1-6BA2-4B44-A7F2-C4F632C55FF5}" type="datetime1">
              <a:rPr lang="hr-HR" smtClean="0"/>
              <a:t>8.10.2020.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7948DEB-F26B-4621-9AD7-8A01B8C49674}" type="slidenum">
              <a:rPr lang="hr-HR" smtClean="0"/>
              <a:pPr/>
              <a:t>‹#›</a:t>
            </a:fld>
            <a:endParaRPr lang="hr-HR" dirty="0"/>
          </a:p>
        </p:txBody>
      </p:sp>
    </p:spTree>
    <p:extLst>
      <p:ext uri="{BB962C8B-B14F-4D97-AF65-F5344CB8AC3E}">
        <p14:creationId xmlns:p14="http://schemas.microsoft.com/office/powerpoint/2010/main" val="94548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49905" y="1825625"/>
            <a:ext cx="46357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22030" y="1825625"/>
            <a:ext cx="46357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FF13BE-B5FA-422A-B682-EDCFD543BAFF}" type="datetime1">
              <a:rPr lang="hr-HR" smtClean="0"/>
              <a:t>8.10.2020.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7948DEB-F26B-4621-9AD7-8A01B8C49674}" type="slidenum">
              <a:rPr lang="hr-HR" smtClean="0"/>
              <a:pPr/>
              <a:t>‹#›</a:t>
            </a:fld>
            <a:endParaRPr lang="hr-HR" dirty="0"/>
          </a:p>
        </p:txBody>
      </p:sp>
    </p:spTree>
    <p:extLst>
      <p:ext uri="{BB962C8B-B14F-4D97-AF65-F5344CB8AC3E}">
        <p14:creationId xmlns:p14="http://schemas.microsoft.com/office/powerpoint/2010/main" val="159346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1326" y="365126"/>
            <a:ext cx="940790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1327" y="1681163"/>
            <a:ext cx="4614473" cy="823912"/>
          </a:xfrm>
        </p:spPr>
        <p:txBody>
          <a:bodyPr anchor="b"/>
          <a:lstStyle>
            <a:lvl1pPr marL="0" indent="0">
              <a:buNone/>
              <a:defRPr sz="2147" b="1"/>
            </a:lvl1pPr>
            <a:lvl2pPr marL="409057" indent="0">
              <a:buNone/>
              <a:defRPr sz="1789" b="1"/>
            </a:lvl2pPr>
            <a:lvl3pPr marL="818114" indent="0">
              <a:buNone/>
              <a:defRPr sz="1610" b="1"/>
            </a:lvl3pPr>
            <a:lvl4pPr marL="1227171" indent="0">
              <a:buNone/>
              <a:defRPr sz="1432" b="1"/>
            </a:lvl4pPr>
            <a:lvl5pPr marL="1636227" indent="0">
              <a:buNone/>
              <a:defRPr sz="1432" b="1"/>
            </a:lvl5pPr>
            <a:lvl6pPr marL="2045284" indent="0">
              <a:buNone/>
              <a:defRPr sz="1432" b="1"/>
            </a:lvl6pPr>
            <a:lvl7pPr marL="2454341" indent="0">
              <a:buNone/>
              <a:defRPr sz="1432" b="1"/>
            </a:lvl7pPr>
            <a:lvl8pPr marL="2863398" indent="0">
              <a:buNone/>
              <a:defRPr sz="1432" b="1"/>
            </a:lvl8pPr>
            <a:lvl9pPr marL="3272455" indent="0">
              <a:buNone/>
              <a:defRPr sz="1432" b="1"/>
            </a:lvl9pPr>
          </a:lstStyle>
          <a:p>
            <a:pPr lvl="0"/>
            <a:r>
              <a:rPr lang="en-US"/>
              <a:t>Click to edit Master text styles</a:t>
            </a:r>
          </a:p>
        </p:txBody>
      </p:sp>
      <p:sp>
        <p:nvSpPr>
          <p:cNvPr id="4" name="Content Placeholder 3"/>
          <p:cNvSpPr>
            <a:spLocks noGrp="1"/>
          </p:cNvSpPr>
          <p:nvPr>
            <p:ph sz="half" idx="2"/>
          </p:nvPr>
        </p:nvSpPr>
        <p:spPr>
          <a:xfrm>
            <a:off x="751327" y="2505075"/>
            <a:ext cx="46144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22030" y="1681163"/>
            <a:ext cx="4637199" cy="823912"/>
          </a:xfrm>
        </p:spPr>
        <p:txBody>
          <a:bodyPr anchor="b"/>
          <a:lstStyle>
            <a:lvl1pPr marL="0" indent="0">
              <a:buNone/>
              <a:defRPr sz="2147" b="1"/>
            </a:lvl1pPr>
            <a:lvl2pPr marL="409057" indent="0">
              <a:buNone/>
              <a:defRPr sz="1789" b="1"/>
            </a:lvl2pPr>
            <a:lvl3pPr marL="818114" indent="0">
              <a:buNone/>
              <a:defRPr sz="1610" b="1"/>
            </a:lvl3pPr>
            <a:lvl4pPr marL="1227171" indent="0">
              <a:buNone/>
              <a:defRPr sz="1432" b="1"/>
            </a:lvl4pPr>
            <a:lvl5pPr marL="1636227" indent="0">
              <a:buNone/>
              <a:defRPr sz="1432" b="1"/>
            </a:lvl5pPr>
            <a:lvl6pPr marL="2045284" indent="0">
              <a:buNone/>
              <a:defRPr sz="1432" b="1"/>
            </a:lvl6pPr>
            <a:lvl7pPr marL="2454341" indent="0">
              <a:buNone/>
              <a:defRPr sz="1432" b="1"/>
            </a:lvl7pPr>
            <a:lvl8pPr marL="2863398" indent="0">
              <a:buNone/>
              <a:defRPr sz="1432" b="1"/>
            </a:lvl8pPr>
            <a:lvl9pPr marL="3272455" indent="0">
              <a:buNone/>
              <a:defRPr sz="1432" b="1"/>
            </a:lvl9pPr>
          </a:lstStyle>
          <a:p>
            <a:pPr lvl="0"/>
            <a:r>
              <a:rPr lang="en-US"/>
              <a:t>Click to edit Master text styles</a:t>
            </a:r>
          </a:p>
        </p:txBody>
      </p:sp>
      <p:sp>
        <p:nvSpPr>
          <p:cNvPr id="6" name="Content Placeholder 5"/>
          <p:cNvSpPr>
            <a:spLocks noGrp="1"/>
          </p:cNvSpPr>
          <p:nvPr>
            <p:ph sz="quarter" idx="4"/>
          </p:nvPr>
        </p:nvSpPr>
        <p:spPr>
          <a:xfrm>
            <a:off x="5522030" y="2505075"/>
            <a:ext cx="463719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330D33-F786-4827-8407-0C1F5A4A39B6}" type="datetime1">
              <a:rPr lang="hr-HR" smtClean="0"/>
              <a:t>8.10.2020.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47948DEB-F26B-4621-9AD7-8A01B8C49674}" type="slidenum">
              <a:rPr lang="hr-HR" smtClean="0"/>
              <a:pPr/>
              <a:t>‹#›</a:t>
            </a:fld>
            <a:endParaRPr lang="hr-HR" dirty="0"/>
          </a:p>
        </p:txBody>
      </p:sp>
    </p:spTree>
    <p:extLst>
      <p:ext uri="{BB962C8B-B14F-4D97-AF65-F5344CB8AC3E}">
        <p14:creationId xmlns:p14="http://schemas.microsoft.com/office/powerpoint/2010/main" val="6814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ED7C4B-20A0-41A0-8603-CEA9957FE783}" type="datetime1">
              <a:rPr lang="hr-HR" smtClean="0"/>
              <a:t>8.10.2020.</a:t>
            </a:fld>
            <a:endParaRPr lang="hr-HR"/>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47948DEB-F26B-4621-9AD7-8A01B8C49674}" type="slidenum">
              <a:rPr lang="hr-HR" smtClean="0"/>
              <a:t>‹#›</a:t>
            </a:fld>
            <a:endParaRPr lang="hr-HR"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3003" t="10011" r="6354" b="7822"/>
          <a:stretch/>
        </p:blipFill>
        <p:spPr>
          <a:xfrm rot="10800000">
            <a:off x="4495844" y="16042"/>
            <a:ext cx="6415457" cy="684195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866" y="6116638"/>
            <a:ext cx="1395758" cy="476029"/>
          </a:xfrm>
          <a:prstGeom prst="rect">
            <a:avLst/>
          </a:prstGeom>
        </p:spPr>
      </p:pic>
    </p:spTree>
    <p:extLst>
      <p:ext uri="{BB962C8B-B14F-4D97-AF65-F5344CB8AC3E}">
        <p14:creationId xmlns:p14="http://schemas.microsoft.com/office/powerpoint/2010/main" val="73039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FDC27-3919-4EDF-B0EA-998C3A9A94D9}" type="datetime1">
              <a:rPr lang="hr-HR" smtClean="0"/>
              <a:t>8.10.2020.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7948DEB-F26B-4621-9AD7-8A01B8C49674}" type="slidenum">
              <a:rPr lang="hr-HR" smtClean="0"/>
              <a:pPr/>
              <a:t>‹#›</a:t>
            </a:fld>
            <a:endParaRPr lang="hr-HR" dirty="0"/>
          </a:p>
        </p:txBody>
      </p:sp>
    </p:spTree>
    <p:extLst>
      <p:ext uri="{BB962C8B-B14F-4D97-AF65-F5344CB8AC3E}">
        <p14:creationId xmlns:p14="http://schemas.microsoft.com/office/powerpoint/2010/main" val="81035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326" y="457200"/>
            <a:ext cx="3518021" cy="1600200"/>
          </a:xfrm>
        </p:spPr>
        <p:txBody>
          <a:bodyPr anchor="b"/>
          <a:lstStyle>
            <a:lvl1pPr>
              <a:defRPr sz="2863"/>
            </a:lvl1pPr>
          </a:lstStyle>
          <a:p>
            <a:r>
              <a:rPr lang="en-US"/>
              <a:t>Click to edit Master title style</a:t>
            </a:r>
            <a:endParaRPr lang="en-US" dirty="0"/>
          </a:p>
        </p:txBody>
      </p:sp>
      <p:sp>
        <p:nvSpPr>
          <p:cNvPr id="3" name="Content Placeholder 2"/>
          <p:cNvSpPr>
            <a:spLocks noGrp="1"/>
          </p:cNvSpPr>
          <p:nvPr>
            <p:ph idx="1"/>
          </p:nvPr>
        </p:nvSpPr>
        <p:spPr>
          <a:xfrm>
            <a:off x="4637199" y="987426"/>
            <a:ext cx="5522030" cy="4873625"/>
          </a:xfrm>
        </p:spPr>
        <p:txBody>
          <a:bodyPr/>
          <a:lstStyle>
            <a:lvl1pPr>
              <a:defRPr sz="2863"/>
            </a:lvl1pPr>
            <a:lvl2pPr>
              <a:defRPr sz="2505"/>
            </a:lvl2pPr>
            <a:lvl3pPr>
              <a:defRPr sz="2147"/>
            </a:lvl3pPr>
            <a:lvl4pPr>
              <a:defRPr sz="1789"/>
            </a:lvl4pPr>
            <a:lvl5pPr>
              <a:defRPr sz="1789"/>
            </a:lvl5pPr>
            <a:lvl6pPr>
              <a:defRPr sz="1789"/>
            </a:lvl6pPr>
            <a:lvl7pPr>
              <a:defRPr sz="1789"/>
            </a:lvl7pPr>
            <a:lvl8pPr>
              <a:defRPr sz="1789"/>
            </a:lvl8pPr>
            <a:lvl9pPr>
              <a:defRPr sz="17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1326" y="2057400"/>
            <a:ext cx="3518021" cy="3811588"/>
          </a:xfrm>
        </p:spPr>
        <p:txBody>
          <a:bodyPr/>
          <a:lstStyle>
            <a:lvl1pPr marL="0" indent="0">
              <a:buNone/>
              <a:defRPr sz="1432"/>
            </a:lvl1pPr>
            <a:lvl2pPr marL="409057" indent="0">
              <a:buNone/>
              <a:defRPr sz="1253"/>
            </a:lvl2pPr>
            <a:lvl3pPr marL="818114" indent="0">
              <a:buNone/>
              <a:defRPr sz="1074"/>
            </a:lvl3pPr>
            <a:lvl4pPr marL="1227171" indent="0">
              <a:buNone/>
              <a:defRPr sz="895"/>
            </a:lvl4pPr>
            <a:lvl5pPr marL="1636227" indent="0">
              <a:buNone/>
              <a:defRPr sz="895"/>
            </a:lvl5pPr>
            <a:lvl6pPr marL="2045284" indent="0">
              <a:buNone/>
              <a:defRPr sz="895"/>
            </a:lvl6pPr>
            <a:lvl7pPr marL="2454341" indent="0">
              <a:buNone/>
              <a:defRPr sz="895"/>
            </a:lvl7pPr>
            <a:lvl8pPr marL="2863398" indent="0">
              <a:buNone/>
              <a:defRPr sz="895"/>
            </a:lvl8pPr>
            <a:lvl9pPr marL="3272455" indent="0">
              <a:buNone/>
              <a:defRPr sz="895"/>
            </a:lvl9pPr>
          </a:lstStyle>
          <a:p>
            <a:pPr lvl="0"/>
            <a:r>
              <a:rPr lang="en-US"/>
              <a:t>Click to edit Master text styles</a:t>
            </a:r>
          </a:p>
        </p:txBody>
      </p:sp>
      <p:sp>
        <p:nvSpPr>
          <p:cNvPr id="5" name="Date Placeholder 4"/>
          <p:cNvSpPr>
            <a:spLocks noGrp="1"/>
          </p:cNvSpPr>
          <p:nvPr>
            <p:ph type="dt" sz="half" idx="10"/>
          </p:nvPr>
        </p:nvSpPr>
        <p:spPr/>
        <p:txBody>
          <a:bodyPr/>
          <a:lstStyle/>
          <a:p>
            <a:fld id="{DE1DF7B7-CDDA-46BF-BE2E-201E5BDC330C}" type="datetime1">
              <a:rPr lang="hr-HR" smtClean="0"/>
              <a:t>8.10.2020.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7948DEB-F26B-4621-9AD7-8A01B8C49674}" type="slidenum">
              <a:rPr lang="hr-HR" smtClean="0"/>
              <a:pPr/>
              <a:t>‹#›</a:t>
            </a:fld>
            <a:endParaRPr lang="hr-HR" dirty="0"/>
          </a:p>
        </p:txBody>
      </p:sp>
    </p:spTree>
    <p:extLst>
      <p:ext uri="{BB962C8B-B14F-4D97-AF65-F5344CB8AC3E}">
        <p14:creationId xmlns:p14="http://schemas.microsoft.com/office/powerpoint/2010/main" val="34030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326" y="457200"/>
            <a:ext cx="3518021" cy="1600200"/>
          </a:xfrm>
        </p:spPr>
        <p:txBody>
          <a:bodyPr anchor="b"/>
          <a:lstStyle>
            <a:lvl1pPr>
              <a:defRPr sz="2863"/>
            </a:lvl1pPr>
          </a:lstStyle>
          <a:p>
            <a:r>
              <a:rPr lang="en-US"/>
              <a:t>Click to edit Master title style</a:t>
            </a:r>
            <a:endParaRPr lang="en-US" dirty="0"/>
          </a:p>
        </p:txBody>
      </p:sp>
      <p:sp>
        <p:nvSpPr>
          <p:cNvPr id="3" name="Picture Placeholder 2"/>
          <p:cNvSpPr>
            <a:spLocks noGrp="1" noChangeAspect="1"/>
          </p:cNvSpPr>
          <p:nvPr>
            <p:ph type="pic" idx="1"/>
          </p:nvPr>
        </p:nvSpPr>
        <p:spPr>
          <a:xfrm>
            <a:off x="4637199" y="987426"/>
            <a:ext cx="5522030" cy="4873625"/>
          </a:xfrm>
        </p:spPr>
        <p:txBody>
          <a:bodyPr anchor="t"/>
          <a:lstStyle>
            <a:lvl1pPr marL="0" indent="0">
              <a:buNone/>
              <a:defRPr sz="2863"/>
            </a:lvl1pPr>
            <a:lvl2pPr marL="409057" indent="0">
              <a:buNone/>
              <a:defRPr sz="2505"/>
            </a:lvl2pPr>
            <a:lvl3pPr marL="818114" indent="0">
              <a:buNone/>
              <a:defRPr sz="2147"/>
            </a:lvl3pPr>
            <a:lvl4pPr marL="1227171" indent="0">
              <a:buNone/>
              <a:defRPr sz="1789"/>
            </a:lvl4pPr>
            <a:lvl5pPr marL="1636227" indent="0">
              <a:buNone/>
              <a:defRPr sz="1789"/>
            </a:lvl5pPr>
            <a:lvl6pPr marL="2045284" indent="0">
              <a:buNone/>
              <a:defRPr sz="1789"/>
            </a:lvl6pPr>
            <a:lvl7pPr marL="2454341" indent="0">
              <a:buNone/>
              <a:defRPr sz="1789"/>
            </a:lvl7pPr>
            <a:lvl8pPr marL="2863398" indent="0">
              <a:buNone/>
              <a:defRPr sz="1789"/>
            </a:lvl8pPr>
            <a:lvl9pPr marL="3272455" indent="0">
              <a:buNone/>
              <a:defRPr sz="1789"/>
            </a:lvl9pPr>
          </a:lstStyle>
          <a:p>
            <a:r>
              <a:rPr lang="en-US"/>
              <a:t>Click icon to add picture</a:t>
            </a:r>
            <a:endParaRPr lang="en-US" dirty="0"/>
          </a:p>
        </p:txBody>
      </p:sp>
      <p:sp>
        <p:nvSpPr>
          <p:cNvPr id="4" name="Text Placeholder 3"/>
          <p:cNvSpPr>
            <a:spLocks noGrp="1"/>
          </p:cNvSpPr>
          <p:nvPr>
            <p:ph type="body" sz="half" idx="2"/>
          </p:nvPr>
        </p:nvSpPr>
        <p:spPr>
          <a:xfrm>
            <a:off x="751326" y="2057400"/>
            <a:ext cx="3518021" cy="3811588"/>
          </a:xfrm>
        </p:spPr>
        <p:txBody>
          <a:bodyPr/>
          <a:lstStyle>
            <a:lvl1pPr marL="0" indent="0">
              <a:buNone/>
              <a:defRPr sz="1432"/>
            </a:lvl1pPr>
            <a:lvl2pPr marL="409057" indent="0">
              <a:buNone/>
              <a:defRPr sz="1253"/>
            </a:lvl2pPr>
            <a:lvl3pPr marL="818114" indent="0">
              <a:buNone/>
              <a:defRPr sz="1074"/>
            </a:lvl3pPr>
            <a:lvl4pPr marL="1227171" indent="0">
              <a:buNone/>
              <a:defRPr sz="895"/>
            </a:lvl4pPr>
            <a:lvl5pPr marL="1636227" indent="0">
              <a:buNone/>
              <a:defRPr sz="895"/>
            </a:lvl5pPr>
            <a:lvl6pPr marL="2045284" indent="0">
              <a:buNone/>
              <a:defRPr sz="895"/>
            </a:lvl6pPr>
            <a:lvl7pPr marL="2454341" indent="0">
              <a:buNone/>
              <a:defRPr sz="895"/>
            </a:lvl7pPr>
            <a:lvl8pPr marL="2863398" indent="0">
              <a:buNone/>
              <a:defRPr sz="895"/>
            </a:lvl8pPr>
            <a:lvl9pPr marL="3272455" indent="0">
              <a:buNone/>
              <a:defRPr sz="895"/>
            </a:lvl9pPr>
          </a:lstStyle>
          <a:p>
            <a:pPr lvl="0"/>
            <a:r>
              <a:rPr lang="en-US"/>
              <a:t>Click to edit Master text styles</a:t>
            </a:r>
          </a:p>
        </p:txBody>
      </p:sp>
      <p:sp>
        <p:nvSpPr>
          <p:cNvPr id="5" name="Date Placeholder 4"/>
          <p:cNvSpPr>
            <a:spLocks noGrp="1"/>
          </p:cNvSpPr>
          <p:nvPr>
            <p:ph type="dt" sz="half" idx="10"/>
          </p:nvPr>
        </p:nvSpPr>
        <p:spPr/>
        <p:txBody>
          <a:bodyPr/>
          <a:lstStyle/>
          <a:p>
            <a:fld id="{CB52EF44-CB98-4AFF-B3EF-DCD023853804}" type="datetime1">
              <a:rPr lang="hr-HR" smtClean="0"/>
              <a:t>8.10.2020.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7948DEB-F26B-4621-9AD7-8A01B8C49674}" type="slidenum">
              <a:rPr lang="hr-HR" smtClean="0"/>
              <a:t>‹#›</a:t>
            </a:fld>
            <a:endParaRPr lang="hr-HR"/>
          </a:p>
        </p:txBody>
      </p:sp>
    </p:spTree>
    <p:extLst>
      <p:ext uri="{BB962C8B-B14F-4D97-AF65-F5344CB8AC3E}">
        <p14:creationId xmlns:p14="http://schemas.microsoft.com/office/powerpoint/2010/main" val="769183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39158" t="11339" r="1761" b="14700"/>
          <a:stretch/>
        </p:blipFill>
        <p:spPr>
          <a:xfrm>
            <a:off x="1" y="3"/>
            <a:ext cx="5383142" cy="6858167"/>
          </a:xfrm>
          <a:prstGeom prst="rect">
            <a:avLst/>
          </a:prstGeom>
        </p:spPr>
      </p:pic>
      <p:sp>
        <p:nvSpPr>
          <p:cNvPr id="2" name="Title Placeholder 1"/>
          <p:cNvSpPr>
            <a:spLocks noGrp="1"/>
          </p:cNvSpPr>
          <p:nvPr>
            <p:ph type="title"/>
          </p:nvPr>
        </p:nvSpPr>
        <p:spPr>
          <a:xfrm>
            <a:off x="749906" y="365126"/>
            <a:ext cx="940790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49906" y="1825625"/>
            <a:ext cx="940790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9905" y="6356351"/>
            <a:ext cx="2454235" cy="365125"/>
          </a:xfrm>
          <a:prstGeom prst="rect">
            <a:avLst/>
          </a:prstGeom>
        </p:spPr>
        <p:txBody>
          <a:bodyPr vert="horz" lIns="91440" tIns="45720" rIns="91440" bIns="45720" rtlCol="0" anchor="ctr"/>
          <a:lstStyle>
            <a:lvl1pPr algn="l">
              <a:defRPr sz="1074">
                <a:solidFill>
                  <a:schemeClr val="tx1">
                    <a:tint val="75000"/>
                  </a:schemeClr>
                </a:solidFill>
              </a:defRPr>
            </a:lvl1pPr>
          </a:lstStyle>
          <a:p>
            <a:fld id="{F6EBC242-BB2F-4404-9995-3C7063E16E36}" type="datetime1">
              <a:rPr lang="hr-HR" smtClean="0"/>
              <a:t>8.10.2020.</a:t>
            </a:fld>
            <a:endParaRPr lang="hr-HR"/>
          </a:p>
        </p:txBody>
      </p:sp>
      <p:sp>
        <p:nvSpPr>
          <p:cNvPr id="5" name="Footer Placeholder 4"/>
          <p:cNvSpPr>
            <a:spLocks noGrp="1"/>
          </p:cNvSpPr>
          <p:nvPr>
            <p:ph type="ftr" sz="quarter" idx="3"/>
          </p:nvPr>
        </p:nvSpPr>
        <p:spPr>
          <a:xfrm>
            <a:off x="3613180" y="6356351"/>
            <a:ext cx="3681353" cy="365125"/>
          </a:xfrm>
          <a:prstGeom prst="rect">
            <a:avLst/>
          </a:prstGeom>
        </p:spPr>
        <p:txBody>
          <a:bodyPr vert="horz" lIns="91440" tIns="45720" rIns="91440" bIns="45720" rtlCol="0" anchor="ctr"/>
          <a:lstStyle>
            <a:lvl1pPr algn="ctr">
              <a:defRPr sz="1074">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7703573" y="6356351"/>
            <a:ext cx="2454235" cy="365125"/>
          </a:xfrm>
          <a:prstGeom prst="rect">
            <a:avLst/>
          </a:prstGeom>
        </p:spPr>
        <p:txBody>
          <a:bodyPr vert="horz" lIns="91440" tIns="45720" rIns="91440" bIns="45720" rtlCol="0" anchor="ctr"/>
          <a:lstStyle>
            <a:lvl1pPr algn="r">
              <a:defRPr sz="1074">
                <a:solidFill>
                  <a:schemeClr val="tx1">
                    <a:tint val="75000"/>
                  </a:schemeClr>
                </a:solidFill>
              </a:defRPr>
            </a:lvl1pPr>
          </a:lstStyle>
          <a:p>
            <a:fld id="{47948DEB-F26B-4621-9AD7-8A01B8C49674}" type="slidenum">
              <a:rPr lang="hr-HR" smtClean="0"/>
              <a:t>‹#›</a:t>
            </a:fld>
            <a:endParaRPr lang="hr-HR"/>
          </a:p>
        </p:txBody>
      </p:sp>
      <p:sp>
        <p:nvSpPr>
          <p:cNvPr id="8" name="Rectangle 7"/>
          <p:cNvSpPr/>
          <p:nvPr userDrawn="1"/>
        </p:nvSpPr>
        <p:spPr>
          <a:xfrm>
            <a:off x="389466" y="5020733"/>
            <a:ext cx="110067" cy="110067"/>
          </a:xfrm>
          <a:prstGeom prst="rect">
            <a:avLst/>
          </a:prstGeom>
          <a:solidFill>
            <a:srgbClr val="D9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89467" y="226509"/>
            <a:ext cx="198058" cy="207490"/>
          </a:xfrm>
          <a:prstGeom prst="rect">
            <a:avLst/>
          </a:prstGeom>
          <a:solidFill>
            <a:srgbClr val="D9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48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818114" rtl="0" eaLnBrk="1" latinLnBrk="0" hangingPunct="1">
        <a:lnSpc>
          <a:spcPct val="90000"/>
        </a:lnSpc>
        <a:spcBef>
          <a:spcPct val="0"/>
        </a:spcBef>
        <a:buNone/>
        <a:defRPr sz="3937" kern="1200">
          <a:solidFill>
            <a:schemeClr val="tx1"/>
          </a:solidFill>
          <a:latin typeface="+mj-lt"/>
          <a:ea typeface="+mj-ea"/>
          <a:cs typeface="+mj-cs"/>
        </a:defRPr>
      </a:lvl1pPr>
    </p:titleStyle>
    <p:bodyStyle>
      <a:lvl1pPr marL="204528" indent="-204528" algn="l" defTabSz="818114" rtl="0" eaLnBrk="1" latinLnBrk="0" hangingPunct="1">
        <a:lnSpc>
          <a:spcPct val="90000"/>
        </a:lnSpc>
        <a:spcBef>
          <a:spcPts val="895"/>
        </a:spcBef>
        <a:buFont typeface="Arial" panose="020B0604020202020204" pitchFamily="34" charset="0"/>
        <a:buChar char="•"/>
        <a:defRPr sz="2505" kern="1200">
          <a:solidFill>
            <a:schemeClr val="tx1"/>
          </a:solidFill>
          <a:latin typeface="+mn-lt"/>
          <a:ea typeface="+mn-ea"/>
          <a:cs typeface="+mn-cs"/>
        </a:defRPr>
      </a:lvl1pPr>
      <a:lvl2pPr marL="613585" indent="-204528" algn="l" defTabSz="818114" rtl="0" eaLnBrk="1" latinLnBrk="0" hangingPunct="1">
        <a:lnSpc>
          <a:spcPct val="90000"/>
        </a:lnSpc>
        <a:spcBef>
          <a:spcPts val="447"/>
        </a:spcBef>
        <a:buFont typeface="Arial" panose="020B0604020202020204" pitchFamily="34" charset="0"/>
        <a:buChar char="•"/>
        <a:defRPr sz="2147" kern="1200">
          <a:solidFill>
            <a:schemeClr val="tx1"/>
          </a:solidFill>
          <a:latin typeface="+mn-lt"/>
          <a:ea typeface="+mn-ea"/>
          <a:cs typeface="+mn-cs"/>
        </a:defRPr>
      </a:lvl2pPr>
      <a:lvl3pPr marL="1022642" indent="-204528" algn="l" defTabSz="818114" rtl="0" eaLnBrk="1" latinLnBrk="0" hangingPunct="1">
        <a:lnSpc>
          <a:spcPct val="90000"/>
        </a:lnSpc>
        <a:spcBef>
          <a:spcPts val="447"/>
        </a:spcBef>
        <a:buFont typeface="Arial" panose="020B0604020202020204" pitchFamily="34" charset="0"/>
        <a:buChar char="•"/>
        <a:defRPr sz="1789" kern="1200">
          <a:solidFill>
            <a:schemeClr val="tx1"/>
          </a:solidFill>
          <a:latin typeface="+mn-lt"/>
          <a:ea typeface="+mn-ea"/>
          <a:cs typeface="+mn-cs"/>
        </a:defRPr>
      </a:lvl3pPr>
      <a:lvl4pPr marL="1431699" indent="-204528" algn="l" defTabSz="818114" rtl="0" eaLnBrk="1" latinLnBrk="0" hangingPunct="1">
        <a:lnSpc>
          <a:spcPct val="90000"/>
        </a:lnSpc>
        <a:spcBef>
          <a:spcPts val="447"/>
        </a:spcBef>
        <a:buFont typeface="Arial" panose="020B0604020202020204" pitchFamily="34" charset="0"/>
        <a:buChar char="•"/>
        <a:defRPr sz="1610" kern="1200">
          <a:solidFill>
            <a:schemeClr val="tx1"/>
          </a:solidFill>
          <a:latin typeface="+mn-lt"/>
          <a:ea typeface="+mn-ea"/>
          <a:cs typeface="+mn-cs"/>
        </a:defRPr>
      </a:lvl4pPr>
      <a:lvl5pPr marL="1840756" indent="-204528" algn="l" defTabSz="818114" rtl="0" eaLnBrk="1" latinLnBrk="0" hangingPunct="1">
        <a:lnSpc>
          <a:spcPct val="90000"/>
        </a:lnSpc>
        <a:spcBef>
          <a:spcPts val="447"/>
        </a:spcBef>
        <a:buFont typeface="Arial" panose="020B0604020202020204" pitchFamily="34" charset="0"/>
        <a:buChar char="•"/>
        <a:defRPr sz="1610" kern="1200">
          <a:solidFill>
            <a:schemeClr val="tx1"/>
          </a:solidFill>
          <a:latin typeface="+mn-lt"/>
          <a:ea typeface="+mn-ea"/>
          <a:cs typeface="+mn-cs"/>
        </a:defRPr>
      </a:lvl5pPr>
      <a:lvl6pPr marL="2249813" indent="-204528" algn="l" defTabSz="818114" rtl="0" eaLnBrk="1" latinLnBrk="0" hangingPunct="1">
        <a:lnSpc>
          <a:spcPct val="90000"/>
        </a:lnSpc>
        <a:spcBef>
          <a:spcPts val="447"/>
        </a:spcBef>
        <a:buFont typeface="Arial" panose="020B0604020202020204" pitchFamily="34" charset="0"/>
        <a:buChar char="•"/>
        <a:defRPr sz="1610" kern="1200">
          <a:solidFill>
            <a:schemeClr val="tx1"/>
          </a:solidFill>
          <a:latin typeface="+mn-lt"/>
          <a:ea typeface="+mn-ea"/>
          <a:cs typeface="+mn-cs"/>
        </a:defRPr>
      </a:lvl6pPr>
      <a:lvl7pPr marL="2658869" indent="-204528" algn="l" defTabSz="818114" rtl="0" eaLnBrk="1" latinLnBrk="0" hangingPunct="1">
        <a:lnSpc>
          <a:spcPct val="90000"/>
        </a:lnSpc>
        <a:spcBef>
          <a:spcPts val="447"/>
        </a:spcBef>
        <a:buFont typeface="Arial" panose="020B0604020202020204" pitchFamily="34" charset="0"/>
        <a:buChar char="•"/>
        <a:defRPr sz="1610" kern="1200">
          <a:solidFill>
            <a:schemeClr val="tx1"/>
          </a:solidFill>
          <a:latin typeface="+mn-lt"/>
          <a:ea typeface="+mn-ea"/>
          <a:cs typeface="+mn-cs"/>
        </a:defRPr>
      </a:lvl7pPr>
      <a:lvl8pPr marL="3067926" indent="-204528" algn="l" defTabSz="818114" rtl="0" eaLnBrk="1" latinLnBrk="0" hangingPunct="1">
        <a:lnSpc>
          <a:spcPct val="90000"/>
        </a:lnSpc>
        <a:spcBef>
          <a:spcPts val="447"/>
        </a:spcBef>
        <a:buFont typeface="Arial" panose="020B0604020202020204" pitchFamily="34" charset="0"/>
        <a:buChar char="•"/>
        <a:defRPr sz="1610" kern="1200">
          <a:solidFill>
            <a:schemeClr val="tx1"/>
          </a:solidFill>
          <a:latin typeface="+mn-lt"/>
          <a:ea typeface="+mn-ea"/>
          <a:cs typeface="+mn-cs"/>
        </a:defRPr>
      </a:lvl8pPr>
      <a:lvl9pPr marL="3476983" indent="-204528" algn="l" defTabSz="818114" rtl="0" eaLnBrk="1" latinLnBrk="0" hangingPunct="1">
        <a:lnSpc>
          <a:spcPct val="90000"/>
        </a:lnSpc>
        <a:spcBef>
          <a:spcPts val="447"/>
        </a:spcBef>
        <a:buFont typeface="Arial" panose="020B0604020202020204" pitchFamily="34" charset="0"/>
        <a:buChar char="•"/>
        <a:defRPr sz="1610" kern="1200">
          <a:solidFill>
            <a:schemeClr val="tx1"/>
          </a:solidFill>
          <a:latin typeface="+mn-lt"/>
          <a:ea typeface="+mn-ea"/>
          <a:cs typeface="+mn-cs"/>
        </a:defRPr>
      </a:lvl9pPr>
    </p:bodyStyle>
    <p:otherStyle>
      <a:defPPr>
        <a:defRPr lang="en-US"/>
      </a:defPPr>
      <a:lvl1pPr marL="0" algn="l" defTabSz="818114" rtl="0" eaLnBrk="1" latinLnBrk="0" hangingPunct="1">
        <a:defRPr sz="1610" kern="1200">
          <a:solidFill>
            <a:schemeClr val="tx1"/>
          </a:solidFill>
          <a:latin typeface="+mn-lt"/>
          <a:ea typeface="+mn-ea"/>
          <a:cs typeface="+mn-cs"/>
        </a:defRPr>
      </a:lvl1pPr>
      <a:lvl2pPr marL="409057" algn="l" defTabSz="818114" rtl="0" eaLnBrk="1" latinLnBrk="0" hangingPunct="1">
        <a:defRPr sz="1610" kern="1200">
          <a:solidFill>
            <a:schemeClr val="tx1"/>
          </a:solidFill>
          <a:latin typeface="+mn-lt"/>
          <a:ea typeface="+mn-ea"/>
          <a:cs typeface="+mn-cs"/>
        </a:defRPr>
      </a:lvl2pPr>
      <a:lvl3pPr marL="818114" algn="l" defTabSz="818114" rtl="0" eaLnBrk="1" latinLnBrk="0" hangingPunct="1">
        <a:defRPr sz="1610" kern="1200">
          <a:solidFill>
            <a:schemeClr val="tx1"/>
          </a:solidFill>
          <a:latin typeface="+mn-lt"/>
          <a:ea typeface="+mn-ea"/>
          <a:cs typeface="+mn-cs"/>
        </a:defRPr>
      </a:lvl3pPr>
      <a:lvl4pPr marL="1227171" algn="l" defTabSz="818114" rtl="0" eaLnBrk="1" latinLnBrk="0" hangingPunct="1">
        <a:defRPr sz="1610" kern="1200">
          <a:solidFill>
            <a:schemeClr val="tx1"/>
          </a:solidFill>
          <a:latin typeface="+mn-lt"/>
          <a:ea typeface="+mn-ea"/>
          <a:cs typeface="+mn-cs"/>
        </a:defRPr>
      </a:lvl4pPr>
      <a:lvl5pPr marL="1636227" algn="l" defTabSz="818114" rtl="0" eaLnBrk="1" latinLnBrk="0" hangingPunct="1">
        <a:defRPr sz="1610" kern="1200">
          <a:solidFill>
            <a:schemeClr val="tx1"/>
          </a:solidFill>
          <a:latin typeface="+mn-lt"/>
          <a:ea typeface="+mn-ea"/>
          <a:cs typeface="+mn-cs"/>
        </a:defRPr>
      </a:lvl5pPr>
      <a:lvl6pPr marL="2045284" algn="l" defTabSz="818114" rtl="0" eaLnBrk="1" latinLnBrk="0" hangingPunct="1">
        <a:defRPr sz="1610" kern="1200">
          <a:solidFill>
            <a:schemeClr val="tx1"/>
          </a:solidFill>
          <a:latin typeface="+mn-lt"/>
          <a:ea typeface="+mn-ea"/>
          <a:cs typeface="+mn-cs"/>
        </a:defRPr>
      </a:lvl6pPr>
      <a:lvl7pPr marL="2454341" algn="l" defTabSz="818114" rtl="0" eaLnBrk="1" latinLnBrk="0" hangingPunct="1">
        <a:defRPr sz="1610" kern="1200">
          <a:solidFill>
            <a:schemeClr val="tx1"/>
          </a:solidFill>
          <a:latin typeface="+mn-lt"/>
          <a:ea typeface="+mn-ea"/>
          <a:cs typeface="+mn-cs"/>
        </a:defRPr>
      </a:lvl7pPr>
      <a:lvl8pPr marL="2863398" algn="l" defTabSz="818114" rtl="0" eaLnBrk="1" latinLnBrk="0" hangingPunct="1">
        <a:defRPr sz="1610" kern="1200">
          <a:solidFill>
            <a:schemeClr val="tx1"/>
          </a:solidFill>
          <a:latin typeface="+mn-lt"/>
          <a:ea typeface="+mn-ea"/>
          <a:cs typeface="+mn-cs"/>
        </a:defRPr>
      </a:lvl8pPr>
      <a:lvl9pPr marL="3272455" algn="l" defTabSz="818114" rtl="0" eaLnBrk="1" latinLnBrk="0" hangingPunct="1">
        <a:defRPr sz="16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594133" y="2255882"/>
            <a:ext cx="62492" cy="624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08" tIns="40904" rIns="81808" bIns="40904" numCol="1" spcCol="0" rtlCol="0" fromWordArt="0" anchor="ctr" anchorCtr="0" forceAA="0" compatLnSpc="1">
            <a:prstTxWarp prst="textNoShape">
              <a:avLst/>
            </a:prstTxWarp>
            <a:noAutofit/>
          </a:bodyPr>
          <a:lstStyle/>
          <a:p>
            <a:pPr algn="ctr"/>
            <a:endParaRPr lang="en-US" sz="1610"/>
          </a:p>
        </p:txBody>
      </p:sp>
      <p:sp>
        <p:nvSpPr>
          <p:cNvPr id="19" name="Rectangle 18"/>
          <p:cNvSpPr/>
          <p:nvPr/>
        </p:nvSpPr>
        <p:spPr>
          <a:xfrm>
            <a:off x="6696858" y="452745"/>
            <a:ext cx="463678" cy="4636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08" tIns="40904" rIns="81808" bIns="40904" numCol="1" spcCol="0" rtlCol="0" fromWordArt="0" anchor="ctr" anchorCtr="0" forceAA="0" compatLnSpc="1">
            <a:prstTxWarp prst="textNoShape">
              <a:avLst/>
            </a:prstTxWarp>
            <a:noAutofit/>
          </a:bodyPr>
          <a:lstStyle/>
          <a:p>
            <a:pPr algn="ctr"/>
            <a:endParaRPr lang="en-US" sz="1610"/>
          </a:p>
        </p:txBody>
      </p:sp>
      <p:sp>
        <p:nvSpPr>
          <p:cNvPr id="22" name="Rectangle 21"/>
          <p:cNvSpPr/>
          <p:nvPr/>
        </p:nvSpPr>
        <p:spPr>
          <a:xfrm>
            <a:off x="10306434" y="372714"/>
            <a:ext cx="136346" cy="147709"/>
          </a:xfrm>
          <a:prstGeom prst="rect">
            <a:avLst/>
          </a:prstGeom>
          <a:solidFill>
            <a:srgbClr val="D922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08" tIns="40904" rIns="81808" bIns="40904" numCol="1" spcCol="0" rtlCol="0" fromWordArt="0" anchor="ctr" anchorCtr="0" forceAA="0" compatLnSpc="1">
            <a:prstTxWarp prst="textNoShape">
              <a:avLst/>
            </a:prstTxWarp>
            <a:noAutofit/>
          </a:bodyPr>
          <a:lstStyle/>
          <a:p>
            <a:pPr algn="ctr"/>
            <a:endParaRPr lang="en-US" sz="1610">
              <a:solidFill>
                <a:srgbClr val="D9222A"/>
              </a:solidFill>
            </a:endParaRPr>
          </a:p>
        </p:txBody>
      </p:sp>
      <p:sp>
        <p:nvSpPr>
          <p:cNvPr id="13" name="Rectangle 12"/>
          <p:cNvSpPr/>
          <p:nvPr/>
        </p:nvSpPr>
        <p:spPr>
          <a:xfrm>
            <a:off x="3681258" y="4136858"/>
            <a:ext cx="463678" cy="463678"/>
          </a:xfrm>
          <a:prstGeom prst="rect">
            <a:avLst/>
          </a:prstGeom>
          <a:solidFill>
            <a:srgbClr val="1F44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808" tIns="40904" rIns="81808" bIns="40904" numCol="1" spcCol="0" rtlCol="0" fromWordArt="0" anchor="ctr" anchorCtr="0" forceAA="0" compatLnSpc="1">
            <a:prstTxWarp prst="textNoShape">
              <a:avLst/>
            </a:prstTxWarp>
            <a:noAutofit/>
          </a:bodyPr>
          <a:lstStyle/>
          <a:p>
            <a:pPr algn="ctr"/>
            <a:endParaRPr lang="en-US" sz="1610"/>
          </a:p>
        </p:txBody>
      </p:sp>
      <p:sp>
        <p:nvSpPr>
          <p:cNvPr id="5" name="Rectangle 4"/>
          <p:cNvSpPr/>
          <p:nvPr/>
        </p:nvSpPr>
        <p:spPr>
          <a:xfrm>
            <a:off x="7029411" y="5401101"/>
            <a:ext cx="963364" cy="963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410" y="5401100"/>
            <a:ext cx="3163843" cy="99488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9158" t="11339" r="1761" b="14700"/>
          <a:stretch/>
        </p:blipFill>
        <p:spPr>
          <a:xfrm>
            <a:off x="1" y="3"/>
            <a:ext cx="5383142" cy="6858167"/>
          </a:xfrm>
          <a:prstGeom prst="rect">
            <a:avLst/>
          </a:prstGeom>
        </p:spPr>
      </p:pic>
      <p:sp>
        <p:nvSpPr>
          <p:cNvPr id="11" name="Rectangle 10"/>
          <p:cNvSpPr/>
          <p:nvPr/>
        </p:nvSpPr>
        <p:spPr>
          <a:xfrm>
            <a:off x="389466" y="5020733"/>
            <a:ext cx="110067" cy="110067"/>
          </a:xfrm>
          <a:prstGeom prst="rect">
            <a:avLst/>
          </a:prstGeom>
          <a:solidFill>
            <a:srgbClr val="D9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9467" y="226509"/>
            <a:ext cx="198058" cy="207490"/>
          </a:xfrm>
          <a:prstGeom prst="rect">
            <a:avLst/>
          </a:prstGeom>
          <a:solidFill>
            <a:srgbClr val="D9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3235971" y="2377148"/>
            <a:ext cx="6624736" cy="13456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hr-HR" sz="4000" b="1" dirty="0">
                <a:solidFill>
                  <a:schemeClr val="tx2"/>
                </a:solidFill>
                <a:cs typeface="Arial" panose="020B0604020202020204" pitchFamily="34" charset="0"/>
              </a:rPr>
              <a:t>Uspostava Oracle APEX </a:t>
            </a:r>
          </a:p>
          <a:p>
            <a:pPr algn="r"/>
            <a:r>
              <a:rPr lang="hr-HR" sz="4000" b="1" dirty="0">
                <a:solidFill>
                  <a:schemeClr val="tx2"/>
                </a:solidFill>
                <a:cs typeface="Arial" panose="020B0604020202020204" pitchFamily="34" charset="0"/>
              </a:rPr>
              <a:t>Cloud infrastrukture</a:t>
            </a:r>
          </a:p>
        </p:txBody>
      </p:sp>
    </p:spTree>
    <p:extLst>
      <p:ext uri="{BB962C8B-B14F-4D97-AF65-F5344CB8AC3E}">
        <p14:creationId xmlns:p14="http://schemas.microsoft.com/office/powerpoint/2010/main" val="1500787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8"/>
            <a:ext cx="7119193" cy="707886"/>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Postavljanje Private Oracle Infrastructure Cloud-a  (DB-ovi s APEX-om, VM-ovi  ..)</a:t>
            </a: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r-HR" sz="2800" b="1" dirty="0">
              <a:solidFill>
                <a:schemeClr val="tx2"/>
              </a:solidFill>
              <a:cs typeface="Arial" panose="020B0604020202020204" pitchFamily="34" charset="0"/>
            </a:endParaRPr>
          </a:p>
        </p:txBody>
      </p:sp>
      <p:pic>
        <p:nvPicPr>
          <p:cNvPr id="16" name="Picture 15"/>
          <p:cNvPicPr/>
          <p:nvPr/>
        </p:nvPicPr>
        <p:blipFill>
          <a:blip r:embed="rId3"/>
          <a:stretch>
            <a:fillRect/>
          </a:stretch>
        </p:blipFill>
        <p:spPr>
          <a:xfrm>
            <a:off x="1788850" y="2408694"/>
            <a:ext cx="6833358" cy="3540586"/>
          </a:xfrm>
          <a:prstGeom prst="rect">
            <a:avLst/>
          </a:prstGeom>
        </p:spPr>
      </p:pic>
      <p:pic>
        <p:nvPicPr>
          <p:cNvPr id="19" name="Picture 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4231" y="2348880"/>
            <a:ext cx="2550160" cy="3498850"/>
          </a:xfrm>
          <a:prstGeom prst="rect">
            <a:avLst/>
          </a:prstGeom>
          <a:noFill/>
          <a:ln>
            <a:noFill/>
          </a:ln>
        </p:spPr>
      </p:pic>
      <p:sp>
        <p:nvSpPr>
          <p:cNvPr id="4" name="Slide Number Placeholder 3"/>
          <p:cNvSpPr>
            <a:spLocks noGrp="1"/>
          </p:cNvSpPr>
          <p:nvPr>
            <p:ph type="sldNum" sz="quarter" idx="12"/>
          </p:nvPr>
        </p:nvSpPr>
        <p:spPr/>
        <p:txBody>
          <a:bodyPr/>
          <a:lstStyle/>
          <a:p>
            <a:fld id="{C005B571-B2FC-48CB-8018-A2F0115B55CB}" type="slidenum">
              <a:rPr lang="hr-HR" smtClean="0"/>
              <a:pPr/>
              <a:t>10</a:t>
            </a:fld>
            <a:endParaRPr lang="hr-HR" dirty="0"/>
          </a:p>
        </p:txBody>
      </p:sp>
    </p:spTree>
    <p:extLst>
      <p:ext uri="{BB962C8B-B14F-4D97-AF65-F5344CB8AC3E}">
        <p14:creationId xmlns:p14="http://schemas.microsoft.com/office/powerpoint/2010/main" val="395340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8"/>
            <a:ext cx="7119193" cy="400110"/>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Postavljanje razvojne, testne i produkcijske APEX okoline</a:t>
            </a: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r-HR" sz="2800" b="1" dirty="0">
              <a:solidFill>
                <a:schemeClr val="tx2"/>
              </a:solidFill>
              <a:cs typeface="Arial" panose="020B0604020202020204" pitchFamily="34" charset="0"/>
            </a:endParaRPr>
          </a:p>
        </p:txBody>
      </p:sp>
      <p:pic>
        <p:nvPicPr>
          <p:cNvPr id="16" name="Picture 15"/>
          <p:cNvPicPr/>
          <p:nvPr/>
        </p:nvPicPr>
        <p:blipFill>
          <a:blip r:embed="rId3"/>
          <a:stretch>
            <a:fillRect/>
          </a:stretch>
        </p:blipFill>
        <p:spPr>
          <a:xfrm>
            <a:off x="1709440" y="2181831"/>
            <a:ext cx="6480720" cy="3263393"/>
          </a:xfrm>
          <a:prstGeom prst="rect">
            <a:avLst/>
          </a:prstGeom>
        </p:spPr>
      </p:pic>
      <p:pic>
        <p:nvPicPr>
          <p:cNvPr id="19" name="Picture 18"/>
          <p:cNvPicPr/>
          <p:nvPr/>
        </p:nvPicPr>
        <p:blipFill>
          <a:blip r:embed="rId4"/>
          <a:stretch>
            <a:fillRect/>
          </a:stretch>
        </p:blipFill>
        <p:spPr>
          <a:xfrm>
            <a:off x="1834150" y="2208074"/>
            <a:ext cx="5992801" cy="2615322"/>
          </a:xfrm>
          <a:prstGeom prst="rect">
            <a:avLst/>
          </a:prstGeom>
        </p:spPr>
      </p:pic>
      <p:sp>
        <p:nvSpPr>
          <p:cNvPr id="4" name="Slide Number Placeholder 3"/>
          <p:cNvSpPr>
            <a:spLocks noGrp="1"/>
          </p:cNvSpPr>
          <p:nvPr>
            <p:ph type="sldNum" sz="quarter" idx="12"/>
          </p:nvPr>
        </p:nvSpPr>
        <p:spPr/>
        <p:txBody>
          <a:bodyPr/>
          <a:lstStyle/>
          <a:p>
            <a:fld id="{C005B571-B2FC-48CB-8018-A2F0115B55CB}" type="slidenum">
              <a:rPr lang="hr-HR" smtClean="0"/>
              <a:pPr/>
              <a:t>11</a:t>
            </a:fld>
            <a:endParaRPr lang="hr-HR" dirty="0"/>
          </a:p>
        </p:txBody>
      </p:sp>
    </p:spTree>
    <p:extLst>
      <p:ext uri="{BB962C8B-B14F-4D97-AF65-F5344CB8AC3E}">
        <p14:creationId xmlns:p14="http://schemas.microsoft.com/office/powerpoint/2010/main" val="32055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8"/>
            <a:ext cx="7119193" cy="400110"/>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Instalacija posljednje stabilne verzije, skaliranje </a:t>
            </a: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r-HR" sz="2800" b="1" dirty="0">
              <a:solidFill>
                <a:schemeClr val="tx2"/>
              </a:solidFill>
              <a:cs typeface="Arial" panose="020B0604020202020204" pitchFamily="34" charset="0"/>
            </a:endParaRPr>
          </a:p>
        </p:txBody>
      </p:sp>
      <p:pic>
        <p:nvPicPr>
          <p:cNvPr id="16" name="Picture 15"/>
          <p:cNvPicPr/>
          <p:nvPr/>
        </p:nvPicPr>
        <p:blipFill>
          <a:blip r:embed="rId3"/>
          <a:stretch>
            <a:fillRect/>
          </a:stretch>
        </p:blipFill>
        <p:spPr>
          <a:xfrm>
            <a:off x="1799431" y="2181832"/>
            <a:ext cx="6246713" cy="3407409"/>
          </a:xfrm>
          <a:prstGeom prst="rect">
            <a:avLst/>
          </a:prstGeom>
        </p:spPr>
      </p:pic>
      <p:pic>
        <p:nvPicPr>
          <p:cNvPr id="19" name="Picture 18"/>
          <p:cNvPicPr/>
          <p:nvPr/>
        </p:nvPicPr>
        <p:blipFill>
          <a:blip r:embed="rId4"/>
          <a:stretch>
            <a:fillRect/>
          </a:stretch>
        </p:blipFill>
        <p:spPr>
          <a:xfrm>
            <a:off x="1906519" y="2348880"/>
            <a:ext cx="4627457" cy="2160240"/>
          </a:xfrm>
          <a:prstGeom prst="rect">
            <a:avLst/>
          </a:prstGeom>
        </p:spPr>
      </p:pic>
      <p:pic>
        <p:nvPicPr>
          <p:cNvPr id="20" name="Picture 19"/>
          <p:cNvPicPr/>
          <p:nvPr/>
        </p:nvPicPr>
        <p:blipFill>
          <a:blip r:embed="rId5"/>
          <a:stretch>
            <a:fillRect/>
          </a:stretch>
        </p:blipFill>
        <p:spPr>
          <a:xfrm>
            <a:off x="1856912" y="2339585"/>
            <a:ext cx="4893088" cy="2529575"/>
          </a:xfrm>
          <a:prstGeom prst="rect">
            <a:avLst/>
          </a:prstGeom>
        </p:spPr>
      </p:pic>
      <p:sp>
        <p:nvSpPr>
          <p:cNvPr id="7" name="Slide Number Placeholder 6"/>
          <p:cNvSpPr>
            <a:spLocks noGrp="1"/>
          </p:cNvSpPr>
          <p:nvPr>
            <p:ph type="sldNum" sz="quarter" idx="12"/>
          </p:nvPr>
        </p:nvSpPr>
        <p:spPr/>
        <p:txBody>
          <a:bodyPr/>
          <a:lstStyle/>
          <a:p>
            <a:fld id="{C005B571-B2FC-48CB-8018-A2F0115B55CB}" type="slidenum">
              <a:rPr lang="hr-HR" smtClean="0"/>
              <a:pPr/>
              <a:t>12</a:t>
            </a:fld>
            <a:endParaRPr lang="hr-HR" dirty="0"/>
          </a:p>
        </p:txBody>
      </p:sp>
    </p:spTree>
    <p:extLst>
      <p:ext uri="{BB962C8B-B14F-4D97-AF65-F5344CB8AC3E}">
        <p14:creationId xmlns:p14="http://schemas.microsoft.com/office/powerpoint/2010/main" val="11991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8"/>
            <a:ext cx="7335217" cy="400110"/>
          </a:xfrm>
          <a:prstGeom prst="rect">
            <a:avLst/>
          </a:prstGeom>
        </p:spPr>
        <p:txBody>
          <a:bodyPr wrap="square">
            <a:spAutoFit/>
          </a:bodyPr>
          <a:lstStyle/>
          <a:p>
            <a:pPr>
              <a:spcAft>
                <a:spcPts val="600"/>
              </a:spcAft>
            </a:pPr>
            <a:r>
              <a:rPr lang="fr-FR" sz="2000" dirty="0" err="1">
                <a:solidFill>
                  <a:srgbClr val="1F497D"/>
                </a:solidFill>
                <a:latin typeface="Calibri" panose="020F0502020204030204" pitchFamily="34" charset="0"/>
                <a:ea typeface="Calibri" panose="020F0502020204030204" pitchFamily="34" charset="0"/>
                <a:cs typeface="Arial" panose="020B0604020202020204" pitchFamily="34" charset="0"/>
              </a:rPr>
              <a:t>Postavljanje</a:t>
            </a:r>
            <a:r>
              <a:rPr lang="fr-FR" sz="2000" dirty="0">
                <a:solidFill>
                  <a:srgbClr val="1F497D"/>
                </a:solidFill>
                <a:latin typeface="Calibri" panose="020F0502020204030204" pitchFamily="34" charset="0"/>
                <a:ea typeface="Calibri" panose="020F0502020204030204" pitchFamily="34" charset="0"/>
                <a:cs typeface="Arial" panose="020B0604020202020204" pitchFamily="34" charset="0"/>
              </a:rPr>
              <a:t> </a:t>
            </a:r>
            <a:r>
              <a:rPr lang="fr-FR" sz="2000" dirty="0" err="1">
                <a:solidFill>
                  <a:srgbClr val="1F497D"/>
                </a:solidFill>
                <a:latin typeface="Calibri" panose="020F0502020204030204" pitchFamily="34" charset="0"/>
                <a:ea typeface="Calibri" panose="020F0502020204030204" pitchFamily="34" charset="0"/>
                <a:cs typeface="Arial" panose="020B0604020202020204" pitchFamily="34" charset="0"/>
              </a:rPr>
              <a:t>Private</a:t>
            </a:r>
            <a:r>
              <a:rPr lang="fr-FR" sz="2000" dirty="0">
                <a:solidFill>
                  <a:srgbClr val="1F497D"/>
                </a:solidFill>
                <a:latin typeface="Calibri" panose="020F0502020204030204" pitchFamily="34" charset="0"/>
                <a:ea typeface="Calibri" panose="020F0502020204030204" pitchFamily="34" charset="0"/>
                <a:cs typeface="Arial" panose="020B0604020202020204" pitchFamily="34" charset="0"/>
              </a:rPr>
              <a:t> Oracle </a:t>
            </a:r>
            <a:r>
              <a:rPr lang="fr-FR" sz="2000" dirty="0" err="1">
                <a:solidFill>
                  <a:srgbClr val="1F497D"/>
                </a:solidFill>
                <a:latin typeface="Calibri" panose="020F0502020204030204" pitchFamily="34" charset="0"/>
                <a:ea typeface="Calibri" panose="020F0502020204030204" pitchFamily="34" charset="0"/>
                <a:cs typeface="Arial" panose="020B0604020202020204" pitchFamily="34" charset="0"/>
              </a:rPr>
              <a:t>Developers</a:t>
            </a:r>
            <a:r>
              <a:rPr lang="fr-FR" sz="2000" dirty="0">
                <a:solidFill>
                  <a:srgbClr val="1F497D"/>
                </a:solidFill>
                <a:latin typeface="Calibri" panose="020F0502020204030204" pitchFamily="34" charset="0"/>
                <a:ea typeface="Calibri" panose="020F0502020204030204" pitchFamily="34" charset="0"/>
                <a:cs typeface="Arial" panose="020B0604020202020204" pitchFamily="34" charset="0"/>
              </a:rPr>
              <a:t> Cloud-a </a:t>
            </a:r>
            <a:r>
              <a:rPr lang="fr-FR" sz="2000" dirty="0" err="1">
                <a:solidFill>
                  <a:srgbClr val="1F497D"/>
                </a:solidFill>
                <a:latin typeface="Calibri" panose="020F0502020204030204" pitchFamily="34" charset="0"/>
                <a:ea typeface="Calibri" panose="020F0502020204030204" pitchFamily="34" charset="0"/>
                <a:cs typeface="Arial" panose="020B0604020202020204" pitchFamily="34" charset="0"/>
              </a:rPr>
              <a:t>za</a:t>
            </a:r>
            <a:r>
              <a:rPr lang="fr-FR" sz="2000" dirty="0">
                <a:solidFill>
                  <a:srgbClr val="1F497D"/>
                </a:solidFill>
                <a:latin typeface="Calibri" panose="020F0502020204030204" pitchFamily="34" charset="0"/>
                <a:ea typeface="Calibri" panose="020F0502020204030204" pitchFamily="34" charset="0"/>
                <a:cs typeface="Arial" panose="020B0604020202020204" pitchFamily="34" charset="0"/>
              </a:rPr>
              <a:t> CI/CD (git, </a:t>
            </a:r>
            <a:r>
              <a:rPr lang="fr-FR" sz="2000" dirty="0" err="1">
                <a:solidFill>
                  <a:srgbClr val="1F497D"/>
                </a:solidFill>
                <a:latin typeface="Calibri" panose="020F0502020204030204" pitchFamily="34" charset="0"/>
                <a:ea typeface="Calibri" panose="020F0502020204030204" pitchFamily="34" charset="0"/>
                <a:cs typeface="Arial" panose="020B0604020202020204" pitchFamily="34" charset="0"/>
              </a:rPr>
              <a:t>skripte</a:t>
            </a:r>
            <a:r>
              <a:rPr lang="fr-FR" sz="2000" dirty="0">
                <a:solidFill>
                  <a:srgbClr val="1F497D"/>
                </a:solidFill>
                <a:latin typeface="Calibri" panose="020F0502020204030204" pitchFamily="34" charset="0"/>
                <a:ea typeface="Calibri" panose="020F0502020204030204" pitchFamily="34" charset="0"/>
                <a:cs typeface="Arial" panose="020B0604020202020204" pitchFamily="34" charset="0"/>
              </a:rPr>
              <a:t>)</a:t>
            </a: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r-HR" sz="2800" b="1" dirty="0">
              <a:solidFill>
                <a:schemeClr val="tx2"/>
              </a:solidFill>
              <a:cs typeface="Arial" panose="020B0604020202020204" pitchFamily="34" charset="0"/>
            </a:endParaRPr>
          </a:p>
        </p:txBody>
      </p:sp>
      <p:pic>
        <p:nvPicPr>
          <p:cNvPr id="16" name="Picture 15"/>
          <p:cNvPicPr/>
          <p:nvPr/>
        </p:nvPicPr>
        <p:blipFill>
          <a:blip r:embed="rId3"/>
          <a:stretch>
            <a:fillRect/>
          </a:stretch>
        </p:blipFill>
        <p:spPr>
          <a:xfrm>
            <a:off x="1788850" y="2181831"/>
            <a:ext cx="6617334" cy="3671450"/>
          </a:xfrm>
          <a:prstGeom prst="rect">
            <a:avLst/>
          </a:prstGeom>
        </p:spPr>
      </p:pic>
      <p:sp>
        <p:nvSpPr>
          <p:cNvPr id="7" name="Slide Number Placeholder 6"/>
          <p:cNvSpPr>
            <a:spLocks noGrp="1"/>
          </p:cNvSpPr>
          <p:nvPr>
            <p:ph type="sldNum" sz="quarter" idx="12"/>
          </p:nvPr>
        </p:nvSpPr>
        <p:spPr/>
        <p:txBody>
          <a:bodyPr/>
          <a:lstStyle/>
          <a:p>
            <a:fld id="{C005B571-B2FC-48CB-8018-A2F0115B55CB}" type="slidenum">
              <a:rPr lang="hr-HR" smtClean="0"/>
              <a:pPr/>
              <a:t>13</a:t>
            </a:fld>
            <a:endParaRPr lang="hr-HR" dirty="0"/>
          </a:p>
        </p:txBody>
      </p:sp>
    </p:spTree>
    <p:extLst>
      <p:ext uri="{BB962C8B-B14F-4D97-AF65-F5344CB8AC3E}">
        <p14:creationId xmlns:p14="http://schemas.microsoft.com/office/powerpoint/2010/main" val="148474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887043"/>
            <a:ext cx="7119193" cy="4324261"/>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cs typeface="Arial" panose="020B0604020202020204" pitchFamily="34" charset="0"/>
              </a:rPr>
              <a:t>Export aplikacije i/ili aplikacijskih objekata  -mogućnosti</a:t>
            </a:r>
            <a:endParaRPr lang="hr-HR" dirty="0"/>
          </a:p>
          <a:p>
            <a:pPr>
              <a:spcAft>
                <a:spcPts val="600"/>
              </a:spcAft>
            </a:pPr>
            <a:r>
              <a:rPr lang="hr-HR" sz="2000" dirty="0">
                <a:solidFill>
                  <a:srgbClr val="1F497D"/>
                </a:solidFill>
                <a:latin typeface="Calibri" panose="020F0502020204030204" pitchFamily="34" charset="0"/>
                <a:cs typeface="Arial" panose="020B0604020202020204" pitchFamily="34" charset="0"/>
              </a:rPr>
              <a:t> </a:t>
            </a:r>
            <a:r>
              <a:rPr lang="hr-HR" sz="2000" b="1" dirty="0">
                <a:solidFill>
                  <a:srgbClr val="1F497D"/>
                </a:solidFill>
                <a:latin typeface="Calibri" panose="020F0502020204030204" pitchFamily="34" charset="0"/>
                <a:cs typeface="Arial" panose="020B0604020202020204" pitchFamily="34" charset="0"/>
              </a:rPr>
              <a:t>APEXExport</a:t>
            </a:r>
            <a:r>
              <a:rPr lang="hr-HR" sz="2000" dirty="0">
                <a:solidFill>
                  <a:srgbClr val="1F497D"/>
                </a:solidFill>
                <a:latin typeface="Calibri" panose="020F0502020204030204" pitchFamily="34" charset="0"/>
                <a:cs typeface="Arial" panose="020B0604020202020204" pitchFamily="34" charset="0"/>
              </a:rPr>
              <a:t> </a:t>
            </a:r>
          </a:p>
          <a:p>
            <a:pPr>
              <a:spcAft>
                <a:spcPts val="600"/>
              </a:spcAft>
            </a:pPr>
            <a:r>
              <a:rPr lang="hr-HR" sz="2000" dirty="0">
                <a:solidFill>
                  <a:srgbClr val="1F497D"/>
                </a:solidFill>
                <a:latin typeface="Calibri" panose="020F0502020204030204" pitchFamily="34" charset="0"/>
                <a:cs typeface="Arial" panose="020B0604020202020204" pitchFamily="34" charset="0"/>
              </a:rPr>
              <a:t>Koristi se za eksport Apex aplikacija ili workspacea kroz komandnu liniju. Program APEXExportSplitter koristi se za podjelu eksporta na odvojene SQL skripte, kako bi se odjelile pojedine komponente Apex aplikacija. Ovaj export radi do razine aplikacije …</a:t>
            </a:r>
          </a:p>
          <a:p>
            <a:pPr>
              <a:spcAft>
                <a:spcPts val="600"/>
              </a:spcAft>
            </a:pPr>
            <a:r>
              <a:rPr lang="hr-HR" sz="2000" b="1" dirty="0">
                <a:solidFill>
                  <a:srgbClr val="1F497D"/>
                </a:solidFill>
                <a:latin typeface="Calibri" panose="020F0502020204030204" pitchFamily="34" charset="0"/>
                <a:cs typeface="Arial" panose="020B0604020202020204" pitchFamily="34" charset="0"/>
              </a:rPr>
              <a:t>wwv_flow_utilities </a:t>
            </a:r>
            <a:r>
              <a:rPr lang="hr-HR" sz="2000" b="1" dirty="0">
                <a:solidFill>
                  <a:srgbClr val="1F497D"/>
                </a:solidFill>
                <a:latin typeface="Calibri" panose="020F0502020204030204" pitchFamily="34" charset="0"/>
                <a:cs typeface="Arial" panose="020B0604020202020204" pitchFamily="34" charset="0"/>
                <a:sym typeface="Wingdings" panose="05000000000000000000" pitchFamily="2" charset="2"/>
              </a:rPr>
              <a:t></a:t>
            </a:r>
            <a:endParaRPr lang="hr-HR" sz="2000" b="1" dirty="0">
              <a:solidFill>
                <a:srgbClr val="1F497D"/>
              </a:solidFill>
              <a:latin typeface="Calibri" panose="020F0502020204030204" pitchFamily="34" charset="0"/>
              <a:cs typeface="Arial" panose="020B0604020202020204" pitchFamily="34" charset="0"/>
            </a:endParaRPr>
          </a:p>
          <a:p>
            <a:pPr>
              <a:spcAft>
                <a:spcPts val="600"/>
              </a:spcAft>
            </a:pPr>
            <a:r>
              <a:rPr lang="hr-HR" sz="2000" dirty="0">
                <a:solidFill>
                  <a:srgbClr val="1F497D"/>
                </a:solidFill>
                <a:latin typeface="Calibri" panose="020F0502020204030204" pitchFamily="34" charset="0"/>
                <a:cs typeface="Arial" panose="020B0604020202020204" pitchFamily="34" charset="0"/>
              </a:rPr>
              <a:t>interni package koji omogućuje export u CLOB do razine jedne APEX stranice</a:t>
            </a:r>
          </a:p>
          <a:p>
            <a:pPr>
              <a:spcAft>
                <a:spcPts val="600"/>
              </a:spcAft>
            </a:pPr>
            <a:r>
              <a:rPr lang="hr-HR" sz="2000" b="1" dirty="0">
                <a:solidFill>
                  <a:srgbClr val="1F497D"/>
                </a:solidFill>
                <a:latin typeface="Calibri" panose="020F0502020204030204" pitchFamily="34" charset="0"/>
                <a:cs typeface="Arial" panose="020B0604020202020204" pitchFamily="34" charset="0"/>
              </a:rPr>
              <a:t>APEX_EXPORT </a:t>
            </a:r>
          </a:p>
          <a:p>
            <a:pPr>
              <a:spcAft>
                <a:spcPts val="600"/>
              </a:spcAft>
            </a:pPr>
            <a:r>
              <a:rPr lang="hr-HR" sz="2000" dirty="0">
                <a:solidFill>
                  <a:srgbClr val="1F497D"/>
                </a:solidFill>
                <a:latin typeface="Calibri" panose="020F0502020204030204" pitchFamily="34" charset="0"/>
                <a:cs typeface="Arial" panose="020B0604020202020204" pitchFamily="34" charset="0"/>
              </a:rPr>
              <a:t>interni package koji omogućuje export do nivoa aplikacije</a:t>
            </a:r>
          </a:p>
          <a:p>
            <a:pPr marL="342900" indent="-342900">
              <a:spcAft>
                <a:spcPts val="600"/>
              </a:spcAft>
              <a:buFont typeface="Arial" panose="020B0604020202020204" pitchFamily="34" charset="0"/>
              <a:buChar char="•"/>
            </a:pPr>
            <a:endParaRPr lang="hr-HR" sz="2000" dirty="0">
              <a:solidFill>
                <a:srgbClr val="1F497D"/>
              </a:solidFill>
              <a:latin typeface="Calibri" panose="020F0502020204030204" pitchFamily="34" charset="0"/>
              <a:cs typeface="Arial" panose="020B0604020202020204" pitchFamily="34" charset="0"/>
            </a:endParaRPr>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r-HR" sz="2800" b="1" dirty="0">
              <a:solidFill>
                <a:schemeClr val="tx2"/>
              </a:solidFill>
              <a:cs typeface="Arial" panose="020B0604020202020204" pitchFamily="34" charset="0"/>
            </a:endParaRPr>
          </a:p>
        </p:txBody>
      </p:sp>
      <p:sp>
        <p:nvSpPr>
          <p:cNvPr id="16" name="Rectangle 15"/>
          <p:cNvSpPr/>
          <p:nvPr/>
        </p:nvSpPr>
        <p:spPr>
          <a:xfrm>
            <a:off x="1575024" y="1363932"/>
            <a:ext cx="7119193" cy="400110"/>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Postavljanje/Izrada skripti za backup, deploy,verzioniranje</a:t>
            </a:r>
          </a:p>
        </p:txBody>
      </p:sp>
      <p:sp>
        <p:nvSpPr>
          <p:cNvPr id="4" name="Slide Number Placeholder 3"/>
          <p:cNvSpPr>
            <a:spLocks noGrp="1"/>
          </p:cNvSpPr>
          <p:nvPr>
            <p:ph type="sldNum" sz="quarter" idx="12"/>
          </p:nvPr>
        </p:nvSpPr>
        <p:spPr/>
        <p:txBody>
          <a:bodyPr/>
          <a:lstStyle/>
          <a:p>
            <a:fld id="{C005B571-B2FC-48CB-8018-A2F0115B55CB}" type="slidenum">
              <a:rPr lang="hr-HR" smtClean="0"/>
              <a:pPr/>
              <a:t>14</a:t>
            </a:fld>
            <a:endParaRPr lang="hr-HR" dirty="0"/>
          </a:p>
        </p:txBody>
      </p:sp>
    </p:spTree>
    <p:extLst>
      <p:ext uri="{BB962C8B-B14F-4D97-AF65-F5344CB8AC3E}">
        <p14:creationId xmlns:p14="http://schemas.microsoft.com/office/powerpoint/2010/main" val="2485719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18167" y="1879667"/>
            <a:ext cx="7119193" cy="3016210"/>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Za potrebe backup-a u baznom paketu napravljene su procedure koje mogu napraviti backup:</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svih workspace-ova  </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jednog workspace-ova </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svih aplikacija </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jedne aplikacije </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svih stranica jedne aplikacije</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cs typeface="Arial" panose="020B0604020202020204" pitchFamily="34" charset="0"/>
              </a:rPr>
              <a:t>jedne stranice jedne aplikacije</a:t>
            </a: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r-HR" sz="2800" b="1" dirty="0">
              <a:solidFill>
                <a:schemeClr val="tx2"/>
              </a:solidFill>
              <a:cs typeface="Arial" panose="020B0604020202020204" pitchFamily="34" charset="0"/>
            </a:endParaRPr>
          </a:p>
        </p:txBody>
      </p:sp>
      <p:sp>
        <p:nvSpPr>
          <p:cNvPr id="16" name="Rectangle 15"/>
          <p:cNvSpPr/>
          <p:nvPr/>
        </p:nvSpPr>
        <p:spPr>
          <a:xfrm>
            <a:off x="1575024" y="1363932"/>
            <a:ext cx="7119193" cy="400110"/>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Postavljanje/Izrada skripti za backup, deploy,verzioniranje</a:t>
            </a:r>
          </a:p>
        </p:txBody>
      </p:sp>
      <p:sp>
        <p:nvSpPr>
          <p:cNvPr id="4" name="Slide Number Placeholder 3"/>
          <p:cNvSpPr>
            <a:spLocks noGrp="1"/>
          </p:cNvSpPr>
          <p:nvPr>
            <p:ph type="sldNum" sz="quarter" idx="12"/>
          </p:nvPr>
        </p:nvSpPr>
        <p:spPr/>
        <p:txBody>
          <a:bodyPr/>
          <a:lstStyle/>
          <a:p>
            <a:fld id="{C005B571-B2FC-48CB-8018-A2F0115B55CB}" type="slidenum">
              <a:rPr lang="hr-HR" smtClean="0"/>
              <a:pPr/>
              <a:t>15</a:t>
            </a:fld>
            <a:endParaRPr lang="hr-HR" dirty="0"/>
          </a:p>
        </p:txBody>
      </p:sp>
    </p:spTree>
    <p:extLst>
      <p:ext uri="{BB962C8B-B14F-4D97-AF65-F5344CB8AC3E}">
        <p14:creationId xmlns:p14="http://schemas.microsoft.com/office/powerpoint/2010/main" val="762755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8"/>
            <a:ext cx="7119193" cy="3754874"/>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Na development APEX serveru u HEP Cloud-u implementiran je crontab job koji se pokreće svaki dan.</a:t>
            </a:r>
          </a:p>
          <a:p>
            <a:pPr>
              <a:spcAft>
                <a:spcPts val="600"/>
              </a:spcAft>
            </a:pPr>
            <a:endParaRPr lang="hr-HR" sz="2000" dirty="0">
              <a:solidFill>
                <a:srgbClr val="1F497D"/>
              </a:solidFill>
              <a:latin typeface="Calibri" panose="020F0502020204030204" pitchFamily="34" charset="0"/>
              <a:cs typeface="Arial" panose="020B0604020202020204" pitchFamily="34" charset="0"/>
            </a:endParaRPr>
          </a:p>
          <a:p>
            <a:pPr>
              <a:spcAft>
                <a:spcPts val="600"/>
              </a:spcAft>
            </a:pPr>
            <a:endParaRPr lang="hr-HR" sz="2000" dirty="0">
              <a:solidFill>
                <a:srgbClr val="1F497D"/>
              </a:solidFill>
              <a:latin typeface="Calibri" panose="020F0502020204030204" pitchFamily="34" charset="0"/>
              <a:cs typeface="Arial" panose="020B0604020202020204" pitchFamily="34" charset="0"/>
            </a:endParaRPr>
          </a:p>
          <a:p>
            <a:pPr>
              <a:spcAft>
                <a:spcPts val="600"/>
              </a:spcAft>
            </a:pPr>
            <a:r>
              <a:rPr lang="hr-HR" dirty="0">
                <a:solidFill>
                  <a:srgbClr val="1F497D"/>
                </a:solidFill>
                <a:latin typeface="Calibri" panose="020F0502020204030204" pitchFamily="34" charset="0"/>
                <a:cs typeface="Arial" panose="020B0604020202020204" pitchFamily="34" charset="0"/>
              </a:rPr>
              <a:t>* Preduvjet za ovaj način backup-a APEX aplikacija:</a:t>
            </a:r>
          </a:p>
          <a:p>
            <a:pPr>
              <a:spcAft>
                <a:spcPts val="600"/>
              </a:spcAft>
            </a:pPr>
            <a:r>
              <a:rPr lang="hr-HR" dirty="0">
                <a:solidFill>
                  <a:srgbClr val="1F497D"/>
                </a:solidFill>
                <a:latin typeface="Calibri" panose="020F0502020204030204" pitchFamily="34" charset="0"/>
                <a:cs typeface="Arial" panose="020B0604020202020204" pitchFamily="34" charset="0"/>
              </a:rPr>
              <a:t>-  APEX 5.1.4. ili više</a:t>
            </a:r>
          </a:p>
          <a:p>
            <a:pPr>
              <a:spcAft>
                <a:spcPts val="600"/>
              </a:spcAft>
            </a:pPr>
            <a:r>
              <a:rPr lang="hr-HR" dirty="0">
                <a:solidFill>
                  <a:srgbClr val="1F497D"/>
                </a:solidFill>
                <a:latin typeface="Calibri" panose="020F0502020204030204" pitchFamily="34" charset="0"/>
                <a:cs typeface="Arial" panose="020B0604020202020204" pitchFamily="34" charset="0"/>
              </a:rPr>
              <a:t>-  Oracle baze 12.2.  ili više</a:t>
            </a:r>
          </a:p>
          <a:p>
            <a:pPr>
              <a:spcAft>
                <a:spcPts val="600"/>
              </a:spcAft>
            </a:pPr>
            <a:r>
              <a:rPr lang="hr-HR" dirty="0">
                <a:solidFill>
                  <a:srgbClr val="1F497D"/>
                </a:solidFill>
                <a:latin typeface="Calibri" panose="020F0502020204030204" pitchFamily="34" charset="0"/>
                <a:cs typeface="Arial" panose="020B0604020202020204" pitchFamily="34" charset="0"/>
              </a:rPr>
              <a:t>-  kreirati direktorij u Oracle bazi</a:t>
            </a:r>
          </a:p>
          <a:p>
            <a:pPr marL="285750" indent="-285750">
              <a:spcAft>
                <a:spcPts val="600"/>
              </a:spcAft>
              <a:buFont typeface="Arial" panose="020B0604020202020204" pitchFamily="34" charset="0"/>
              <a:buChar char="•"/>
            </a:pP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r-HR" sz="2800" b="1" dirty="0">
              <a:solidFill>
                <a:schemeClr val="tx2"/>
              </a:solidFill>
              <a:cs typeface="Arial" panose="020B0604020202020204" pitchFamily="34" charset="0"/>
            </a:endParaRPr>
          </a:p>
        </p:txBody>
      </p:sp>
      <p:sp>
        <p:nvSpPr>
          <p:cNvPr id="16" name="Rectangle 15"/>
          <p:cNvSpPr/>
          <p:nvPr/>
        </p:nvSpPr>
        <p:spPr>
          <a:xfrm>
            <a:off x="1575024" y="1363932"/>
            <a:ext cx="7119193" cy="400110"/>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Postavljanje/Izrada skripti za backup, deploy,verzioniranje</a:t>
            </a:r>
          </a:p>
        </p:txBody>
      </p:sp>
      <p:pic>
        <p:nvPicPr>
          <p:cNvPr id="19" name="Picture 18"/>
          <p:cNvPicPr/>
          <p:nvPr/>
        </p:nvPicPr>
        <p:blipFill>
          <a:blip r:embed="rId3"/>
          <a:stretch>
            <a:fillRect/>
          </a:stretch>
        </p:blipFill>
        <p:spPr>
          <a:xfrm>
            <a:off x="1575023" y="2100919"/>
            <a:ext cx="5760720" cy="3503295"/>
          </a:xfrm>
          <a:prstGeom prst="rect">
            <a:avLst/>
          </a:prstGeom>
        </p:spPr>
      </p:pic>
      <p:pic>
        <p:nvPicPr>
          <p:cNvPr id="20" name="Picture 19"/>
          <p:cNvPicPr/>
          <p:nvPr/>
        </p:nvPicPr>
        <p:blipFill>
          <a:blip r:embed="rId4"/>
          <a:stretch>
            <a:fillRect/>
          </a:stretch>
        </p:blipFill>
        <p:spPr>
          <a:xfrm>
            <a:off x="1788850" y="2263748"/>
            <a:ext cx="5760720" cy="3112135"/>
          </a:xfrm>
          <a:prstGeom prst="rect">
            <a:avLst/>
          </a:prstGeom>
        </p:spPr>
      </p:pic>
      <p:sp>
        <p:nvSpPr>
          <p:cNvPr id="4" name="Slide Number Placeholder 3"/>
          <p:cNvSpPr>
            <a:spLocks noGrp="1"/>
          </p:cNvSpPr>
          <p:nvPr>
            <p:ph type="sldNum" sz="quarter" idx="12"/>
          </p:nvPr>
        </p:nvSpPr>
        <p:spPr/>
        <p:txBody>
          <a:bodyPr/>
          <a:lstStyle/>
          <a:p>
            <a:fld id="{C005B571-B2FC-48CB-8018-A2F0115B55CB}" type="slidenum">
              <a:rPr lang="hr-HR" smtClean="0"/>
              <a:pPr/>
              <a:t>16</a:t>
            </a:fld>
            <a:endParaRPr lang="hr-HR" dirty="0"/>
          </a:p>
        </p:txBody>
      </p:sp>
    </p:spTree>
    <p:extLst>
      <p:ext uri="{BB962C8B-B14F-4D97-AF65-F5344CB8AC3E}">
        <p14:creationId xmlns:p14="http://schemas.microsoft.com/office/powerpoint/2010/main" val="198488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9"/>
            <a:ext cx="8055297" cy="4401205"/>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a:t>
            </a:r>
          </a:p>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Versioning (git)</a:t>
            </a:r>
            <a:endParaRPr lang="hr-HR" dirty="0"/>
          </a:p>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Preduvjet za korištenje servisa Oracle Developer Cloud-a:</a:t>
            </a:r>
          </a:p>
          <a:p>
            <a:pPr marL="342900" indent="-342900">
              <a:spcAft>
                <a:spcPts val="600"/>
              </a:spcAft>
              <a:buFontTx/>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omogućiti komunikaciju Oracle Developer Cloud &lt;-&gt; Oracle Cloud Infrastructure .</a:t>
            </a:r>
          </a:p>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Na APEX serveru na koji je predviđen za razvoj , Linux crontab pokreće skriptu koja :</a:t>
            </a:r>
          </a:p>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pobriše sve file-ove iz foldera /home/oracle/apex_skripte/apex_deploy</a:t>
            </a:r>
          </a:p>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pokreće backup svih APEX workspace-ova, aplikacija i stranica (shell skripta apex_backup.sh)</a:t>
            </a:r>
          </a:p>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git commit i push sve generirane APEX SQL file-ove u HEP GitHub</a:t>
            </a:r>
          </a:p>
          <a:p>
            <a:pPr>
              <a:spcAft>
                <a:spcPts val="600"/>
              </a:spcAft>
            </a:pPr>
            <a:endPar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endParaRPr>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r-HR" sz="2800" b="1" dirty="0">
              <a:solidFill>
                <a:schemeClr val="tx2"/>
              </a:solidFill>
              <a:cs typeface="Arial" panose="020B0604020202020204" pitchFamily="34" charset="0"/>
            </a:endParaRPr>
          </a:p>
        </p:txBody>
      </p:sp>
      <p:sp>
        <p:nvSpPr>
          <p:cNvPr id="16" name="Rectangle 15"/>
          <p:cNvSpPr/>
          <p:nvPr/>
        </p:nvSpPr>
        <p:spPr>
          <a:xfrm>
            <a:off x="1575024" y="1363932"/>
            <a:ext cx="7119193" cy="400110"/>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Postavljanje/Izrada skripti za backup, deploy,verzioniranje</a:t>
            </a:r>
          </a:p>
        </p:txBody>
      </p:sp>
      <p:sp>
        <p:nvSpPr>
          <p:cNvPr id="4" name="Slide Number Placeholder 3"/>
          <p:cNvSpPr>
            <a:spLocks noGrp="1"/>
          </p:cNvSpPr>
          <p:nvPr>
            <p:ph type="sldNum" sz="quarter" idx="12"/>
          </p:nvPr>
        </p:nvSpPr>
        <p:spPr/>
        <p:txBody>
          <a:bodyPr/>
          <a:lstStyle/>
          <a:p>
            <a:fld id="{C005B571-B2FC-48CB-8018-A2F0115B55CB}" type="slidenum">
              <a:rPr lang="hr-HR" smtClean="0"/>
              <a:pPr/>
              <a:t>17</a:t>
            </a:fld>
            <a:endParaRPr lang="hr-HR" dirty="0"/>
          </a:p>
        </p:txBody>
      </p:sp>
      <p:pic>
        <p:nvPicPr>
          <p:cNvPr id="7" name="Picture 6"/>
          <p:cNvPicPr>
            <a:picLocks noChangeAspect="1"/>
          </p:cNvPicPr>
          <p:nvPr/>
        </p:nvPicPr>
        <p:blipFill>
          <a:blip r:embed="rId3"/>
          <a:stretch>
            <a:fillRect/>
          </a:stretch>
        </p:blipFill>
        <p:spPr>
          <a:xfrm>
            <a:off x="1888237" y="2124388"/>
            <a:ext cx="7418351" cy="3619372"/>
          </a:xfrm>
          <a:prstGeom prst="rect">
            <a:avLst/>
          </a:prstGeom>
        </p:spPr>
      </p:pic>
      <p:pic>
        <p:nvPicPr>
          <p:cNvPr id="20" name="Picture 19"/>
          <p:cNvPicPr/>
          <p:nvPr/>
        </p:nvPicPr>
        <p:blipFill>
          <a:blip r:embed="rId4"/>
          <a:stretch>
            <a:fillRect/>
          </a:stretch>
        </p:blipFill>
        <p:spPr>
          <a:xfrm>
            <a:off x="2104231" y="2187621"/>
            <a:ext cx="7027080" cy="3621463"/>
          </a:xfrm>
          <a:prstGeom prst="rect">
            <a:avLst/>
          </a:prstGeom>
        </p:spPr>
      </p:pic>
    </p:spTree>
    <p:extLst>
      <p:ext uri="{BB962C8B-B14F-4D97-AF65-F5344CB8AC3E}">
        <p14:creationId xmlns:p14="http://schemas.microsoft.com/office/powerpoint/2010/main" val="41500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9"/>
            <a:ext cx="7119193" cy="3216265"/>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Deploy</a:t>
            </a:r>
          </a:p>
          <a:p>
            <a:pPr marL="342900" indent="-342900">
              <a:spcAft>
                <a:spcPts val="600"/>
              </a:spcAft>
              <a:buFont typeface="Arial" panose="020B0604020202020204" pitchFamily="34" charset="0"/>
              <a:buChar char="•"/>
            </a:pPr>
            <a:r>
              <a:rPr lang="hr-HR" sz="2000" dirty="0">
                <a:solidFill>
                  <a:srgbClr val="1F497D"/>
                </a:solidFill>
                <a:latin typeface="Calibri" panose="020F0502020204030204" pitchFamily="34" charset="0"/>
                <a:cs typeface="Arial" panose="020B0604020202020204" pitchFamily="34" charset="0"/>
              </a:rPr>
              <a:t>povlačenje (pull) file-ova sa GitHub-a - pokreće se skripta s parametarom </a:t>
            </a:r>
            <a:r>
              <a:rPr lang="hr-HR" sz="2000" i="1" dirty="0">
                <a:solidFill>
                  <a:srgbClr val="1F497D"/>
                </a:solidFill>
                <a:latin typeface="Calibri" panose="020F0502020204030204" pitchFamily="34" charset="0"/>
                <a:cs typeface="Arial" panose="020B0604020202020204" pitchFamily="34" charset="0"/>
              </a:rPr>
              <a:t>git_tag</a:t>
            </a:r>
            <a:r>
              <a:rPr lang="hr-HR" sz="2000" dirty="0">
                <a:solidFill>
                  <a:srgbClr val="1F497D"/>
                </a:solidFill>
                <a:latin typeface="Calibri" panose="020F0502020204030204" pitchFamily="34" charset="0"/>
                <a:cs typeface="Arial" panose="020B0604020202020204" pitchFamily="34" charset="0"/>
              </a:rPr>
              <a:t>.</a:t>
            </a:r>
          </a:p>
          <a:p>
            <a:pPr marL="342900" indent="-342900">
              <a:spcAft>
                <a:spcPts val="600"/>
              </a:spcAft>
              <a:buFont typeface="Arial" panose="020B0604020202020204" pitchFamily="34" charset="0"/>
              <a:buChar char="•"/>
            </a:pPr>
            <a:r>
              <a:rPr lang="hr-HR" sz="2000" dirty="0">
                <a:solidFill>
                  <a:srgbClr val="1F497D"/>
                </a:solidFill>
                <a:latin typeface="Calibri" panose="020F0502020204030204" pitchFamily="34" charset="0"/>
                <a:cs typeface="Arial" panose="020B0604020202020204" pitchFamily="34" charset="0"/>
              </a:rPr>
              <a:t>import APEX aplikacije ili dijela  aplikacije odvije se radi pomoću pojedine shell skripte ovisno o deploy scenariju</a:t>
            </a:r>
          </a:p>
          <a:p>
            <a:pPr>
              <a:spcAft>
                <a:spcPts val="600"/>
              </a:spcAft>
            </a:pPr>
            <a:r>
              <a:rPr lang="hr-HR" sz="2000" dirty="0">
                <a:solidFill>
                  <a:srgbClr val="1F497D"/>
                </a:solidFill>
                <a:latin typeface="Calibri" panose="020F0502020204030204" pitchFamily="34" charset="0"/>
                <a:cs typeface="Arial" panose="020B0604020202020204" pitchFamily="34" charset="0"/>
              </a:rPr>
              <a:t>Za svaki deploy scenarij (svi/jedan workspace, sve/jedna aplikacija, sve/jedna stranica itd. …) predviđena je posebna skripta</a:t>
            </a:r>
          </a:p>
          <a:p>
            <a:pPr marL="342900" indent="-342900">
              <a:spcAft>
                <a:spcPts val="600"/>
              </a:spcAft>
              <a:buFont typeface="Arial" panose="020B0604020202020204" pitchFamily="34" charset="0"/>
              <a:buChar char="•"/>
            </a:pPr>
            <a:endParaRPr lang="hr-HR" sz="2000" dirty="0">
              <a:solidFill>
                <a:srgbClr val="1F497D"/>
              </a:solidFill>
              <a:latin typeface="Calibri" panose="020F0502020204030204" pitchFamily="34" charset="0"/>
              <a:cs typeface="Arial" panose="020B0604020202020204" pitchFamily="34" charset="0"/>
            </a:endParaRPr>
          </a:p>
          <a:p>
            <a:pPr>
              <a:spcAft>
                <a:spcPts val="600"/>
              </a:spcAft>
            </a:pP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hr-HR" sz="2800" b="1" dirty="0">
              <a:solidFill>
                <a:schemeClr val="tx2"/>
              </a:solidFill>
              <a:cs typeface="Arial" panose="020B0604020202020204" pitchFamily="34" charset="0"/>
            </a:endParaRPr>
          </a:p>
        </p:txBody>
      </p:sp>
      <p:sp>
        <p:nvSpPr>
          <p:cNvPr id="16" name="Rectangle 15"/>
          <p:cNvSpPr/>
          <p:nvPr/>
        </p:nvSpPr>
        <p:spPr>
          <a:xfrm>
            <a:off x="1471977" y="1229290"/>
            <a:ext cx="7119193" cy="400110"/>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Postavljanje/Izrada skripti za backup, deploy,verzioniranje</a:t>
            </a:r>
          </a:p>
        </p:txBody>
      </p:sp>
      <p:sp>
        <p:nvSpPr>
          <p:cNvPr id="4" name="Slide Number Placeholder 3"/>
          <p:cNvSpPr>
            <a:spLocks noGrp="1"/>
          </p:cNvSpPr>
          <p:nvPr>
            <p:ph type="sldNum" sz="quarter" idx="12"/>
          </p:nvPr>
        </p:nvSpPr>
        <p:spPr/>
        <p:txBody>
          <a:bodyPr/>
          <a:lstStyle/>
          <a:p>
            <a:fld id="{C005B571-B2FC-48CB-8018-A2F0115B55CB}" type="slidenum">
              <a:rPr lang="hr-HR" smtClean="0"/>
              <a:pPr/>
              <a:t>18</a:t>
            </a:fld>
            <a:endParaRPr lang="hr-HR" dirty="0"/>
          </a:p>
        </p:txBody>
      </p:sp>
      <p:pic>
        <p:nvPicPr>
          <p:cNvPr id="8" name="Picture 7"/>
          <p:cNvPicPr>
            <a:picLocks noChangeAspect="1"/>
          </p:cNvPicPr>
          <p:nvPr/>
        </p:nvPicPr>
        <p:blipFill>
          <a:blip r:embed="rId3"/>
          <a:stretch>
            <a:fillRect/>
          </a:stretch>
        </p:blipFill>
        <p:spPr>
          <a:xfrm>
            <a:off x="1494631" y="1700809"/>
            <a:ext cx="6372421" cy="2402398"/>
          </a:xfrm>
          <a:prstGeom prst="rect">
            <a:avLst/>
          </a:prstGeom>
        </p:spPr>
      </p:pic>
      <p:pic>
        <p:nvPicPr>
          <p:cNvPr id="20" name="Picture 19"/>
          <p:cNvPicPr/>
          <p:nvPr/>
        </p:nvPicPr>
        <p:blipFill>
          <a:blip r:embed="rId4"/>
          <a:stretch>
            <a:fillRect/>
          </a:stretch>
        </p:blipFill>
        <p:spPr>
          <a:xfrm>
            <a:off x="1690151" y="1772293"/>
            <a:ext cx="6329302" cy="3950425"/>
          </a:xfrm>
          <a:prstGeom prst="rect">
            <a:avLst/>
          </a:prstGeom>
        </p:spPr>
      </p:pic>
    </p:spTree>
    <p:extLst>
      <p:ext uri="{BB962C8B-B14F-4D97-AF65-F5344CB8AC3E}">
        <p14:creationId xmlns:p14="http://schemas.microsoft.com/office/powerpoint/2010/main" val="294558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8"/>
            <a:ext cx="7119193" cy="400110"/>
          </a:xfrm>
          <a:prstGeom prst="rect">
            <a:avLst/>
          </a:prstGeom>
        </p:spPr>
        <p:txBody>
          <a:bodyPr wrap="square">
            <a:spAutoFit/>
          </a:bodyPr>
          <a:lstStyle/>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a:t>
            </a:r>
            <a:endParaRPr lang="hr-HR" dirty="0"/>
          </a:p>
        </p:txBody>
      </p:sp>
      <p:sp>
        <p:nvSpPr>
          <p:cNvPr id="18" name="Title 1"/>
          <p:cNvSpPr txBox="1">
            <a:spLocks/>
          </p:cNvSpPr>
          <p:nvPr/>
        </p:nvSpPr>
        <p:spPr>
          <a:xfrm>
            <a:off x="1644874" y="783035"/>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2800" b="1" dirty="0">
                <a:solidFill>
                  <a:schemeClr val="tx2"/>
                </a:solidFill>
                <a:cs typeface="Arial" panose="020B0604020202020204" pitchFamily="34" charset="0"/>
              </a:rPr>
              <a:t>Rješenje</a:t>
            </a:r>
          </a:p>
        </p:txBody>
      </p:sp>
      <p:pic>
        <p:nvPicPr>
          <p:cNvPr id="7" name="Picture 6"/>
          <p:cNvPicPr>
            <a:picLocks noChangeAspect="1"/>
          </p:cNvPicPr>
          <p:nvPr/>
        </p:nvPicPr>
        <p:blipFill>
          <a:blip r:embed="rId3"/>
          <a:stretch>
            <a:fillRect/>
          </a:stretch>
        </p:blipFill>
        <p:spPr>
          <a:xfrm>
            <a:off x="1644874" y="1366293"/>
            <a:ext cx="6874933" cy="4975023"/>
          </a:xfrm>
          <a:prstGeom prst="rect">
            <a:avLst/>
          </a:prstGeom>
        </p:spPr>
      </p:pic>
      <p:sp>
        <p:nvSpPr>
          <p:cNvPr id="4" name="Slide Number Placeholder 3"/>
          <p:cNvSpPr>
            <a:spLocks noGrp="1"/>
          </p:cNvSpPr>
          <p:nvPr>
            <p:ph type="sldNum" sz="quarter" idx="12"/>
          </p:nvPr>
        </p:nvSpPr>
        <p:spPr/>
        <p:txBody>
          <a:bodyPr/>
          <a:lstStyle/>
          <a:p>
            <a:fld id="{C005B571-B2FC-48CB-8018-A2F0115B55CB}" type="slidenum">
              <a:rPr lang="hr-HR" smtClean="0"/>
              <a:pPr/>
              <a:t>19</a:t>
            </a:fld>
            <a:endParaRPr lang="hr-HR" dirty="0"/>
          </a:p>
        </p:txBody>
      </p:sp>
    </p:spTree>
    <p:extLst>
      <p:ext uri="{BB962C8B-B14F-4D97-AF65-F5344CB8AC3E}">
        <p14:creationId xmlns:p14="http://schemas.microsoft.com/office/powerpoint/2010/main" val="121822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2800" b="1" dirty="0">
                <a:solidFill>
                  <a:schemeClr val="tx2"/>
                </a:solidFill>
                <a:cs typeface="Arial" panose="020B0604020202020204" pitchFamily="34" charset="0"/>
              </a:rPr>
              <a:t>Uvod</a:t>
            </a:r>
          </a:p>
        </p:txBody>
      </p:sp>
      <p:sp>
        <p:nvSpPr>
          <p:cNvPr id="16" name="Rectangle 15"/>
          <p:cNvSpPr/>
          <p:nvPr/>
        </p:nvSpPr>
        <p:spPr>
          <a:xfrm>
            <a:off x="1647032" y="1700808"/>
            <a:ext cx="7119193" cy="5062924"/>
          </a:xfrm>
          <a:prstGeom prst="rect">
            <a:avLst/>
          </a:prstGeom>
        </p:spPr>
        <p:txBody>
          <a:bodyPr wrap="square">
            <a:spAutoFit/>
          </a:bodyPr>
          <a:lstStyle/>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U korporativnom poslovanju izmjene poslovnih pravila traže brzu prilagodbu IT aplikativnog rješenja.  </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smještanje, instalacija, održavanje, skaliranje poslužitelja i poslužiteljskih resursa predstavlja opterećenje IT osoblju i odgađa primjenu aplikativnog rješenja. </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HEP Grupa odlučila se za uspostavu razvojne, testne i produkcijske infrastrukuture unutar privatnog Oracle Cloud-a s opcijom primjene Continuous Integration and Continuous Deployment pristupa. </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U ovom radu prikazati će struktura i način rada uspostavljene razvojne, testne i produkcijske infrastrukuture unutar privatnog Oracle Cloud-a.</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Projekt uspostave Oracle APEX Cloud infrastrukutre rađen je s partnerima NEOS d.o.o. i Oracle Hrvatska.</a:t>
            </a:r>
          </a:p>
          <a:p>
            <a:pPr marL="285750" indent="-285750">
              <a:spcAft>
                <a:spcPts val="600"/>
              </a:spcAft>
              <a:buFont typeface="Arial" panose="020B0604020202020204" pitchFamily="34" charset="0"/>
              <a:buChar char="•"/>
            </a:pPr>
            <a:endParaRPr lang="hr-HR" dirty="0"/>
          </a:p>
        </p:txBody>
      </p:sp>
      <p:sp>
        <p:nvSpPr>
          <p:cNvPr id="4" name="Slide Number Placeholder 3"/>
          <p:cNvSpPr>
            <a:spLocks noGrp="1"/>
          </p:cNvSpPr>
          <p:nvPr>
            <p:ph type="sldNum" sz="quarter" idx="12"/>
          </p:nvPr>
        </p:nvSpPr>
        <p:spPr/>
        <p:txBody>
          <a:bodyPr/>
          <a:lstStyle/>
          <a:p>
            <a:fld id="{C005B571-B2FC-48CB-8018-A2F0115B55CB}" type="slidenum">
              <a:rPr lang="hr-HR" smtClean="0"/>
              <a:pPr/>
              <a:t>2</a:t>
            </a:fld>
            <a:endParaRPr lang="hr-HR" dirty="0"/>
          </a:p>
        </p:txBody>
      </p:sp>
    </p:spTree>
    <p:extLst>
      <p:ext uri="{BB962C8B-B14F-4D97-AF65-F5344CB8AC3E}">
        <p14:creationId xmlns:p14="http://schemas.microsoft.com/office/powerpoint/2010/main" val="2232342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278676" y="163286"/>
            <a:ext cx="119742" cy="119742"/>
          </a:xfrm>
          <a:prstGeom prst="rect">
            <a:avLst/>
          </a:prstGeom>
          <a:solidFill>
            <a:srgbClr val="1D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486996" y="2386083"/>
            <a:ext cx="230593" cy="230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510615" y="5490495"/>
            <a:ext cx="187261" cy="187261"/>
          </a:xfrm>
          <a:prstGeom prst="rect">
            <a:avLst/>
          </a:prstGeom>
          <a:solidFill>
            <a:srgbClr val="D9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H="1">
            <a:off x="3476064" y="2172200"/>
            <a:ext cx="3808655" cy="2062103"/>
          </a:xfrm>
          <a:prstGeom prst="rect">
            <a:avLst/>
          </a:prstGeom>
        </p:spPr>
        <p:txBody>
          <a:bodyPr wrap="square">
            <a:spAutoFit/>
          </a:bodyPr>
          <a:lstStyle/>
          <a:p>
            <a:pPr algn="ctr">
              <a:spcBef>
                <a:spcPts val="1200"/>
              </a:spcBef>
            </a:pPr>
            <a:r>
              <a:rPr lang="hr-HR" altLang="zh-CN" sz="3600" dirty="0">
                <a:solidFill>
                  <a:schemeClr val="tx1">
                    <a:lumMod val="65000"/>
                    <a:lumOff val="35000"/>
                  </a:schemeClr>
                </a:solidFill>
                <a:latin typeface="Arial" panose="020B0604020202020204" pitchFamily="34" charset="0"/>
                <a:ea typeface="Lato Light" panose="020F0502020204030203" pitchFamily="34" charset="0"/>
                <a:cs typeface="Arial" panose="020B0604020202020204" pitchFamily="34" charset="0"/>
              </a:rPr>
              <a:t>Hvala na pažnji</a:t>
            </a:r>
            <a:r>
              <a:rPr lang="hr-HR" altLang="zh-CN" sz="3600" dirty="0" smtClean="0">
                <a:solidFill>
                  <a:schemeClr val="tx1">
                    <a:lumMod val="65000"/>
                    <a:lumOff val="35000"/>
                  </a:schemeClr>
                </a:solidFill>
                <a:latin typeface="Arial" panose="020B0604020202020204" pitchFamily="34" charset="0"/>
                <a:ea typeface="Lato Light" panose="020F0502020204030203" pitchFamily="34" charset="0"/>
                <a:cs typeface="Arial" panose="020B0604020202020204" pitchFamily="34" charset="0"/>
              </a:rPr>
              <a:t>!</a:t>
            </a:r>
          </a:p>
          <a:p>
            <a:pPr algn="ctr">
              <a:spcBef>
                <a:spcPts val="1200"/>
              </a:spcBef>
            </a:pPr>
            <a:endParaRPr lang="hr-HR" altLang="zh-CN" sz="3600" dirty="0">
              <a:solidFill>
                <a:schemeClr val="tx1">
                  <a:lumMod val="65000"/>
                  <a:lumOff val="35000"/>
                </a:schemeClr>
              </a:solidFill>
              <a:latin typeface="Arial" panose="020B0604020202020204" pitchFamily="34" charset="0"/>
              <a:ea typeface="Lato Light" panose="020F0502020204030203" pitchFamily="34" charset="0"/>
              <a:cs typeface="Arial" panose="020B0604020202020204" pitchFamily="34" charset="0"/>
            </a:endParaRPr>
          </a:p>
          <a:p>
            <a:pPr algn="ctr">
              <a:spcBef>
                <a:spcPts val="1200"/>
              </a:spcBef>
            </a:pPr>
            <a:r>
              <a:rPr lang="hr-HR" altLang="zh-CN" sz="3600" dirty="0" smtClean="0">
                <a:solidFill>
                  <a:schemeClr val="tx1">
                    <a:lumMod val="65000"/>
                    <a:lumOff val="35000"/>
                  </a:schemeClr>
                </a:solidFill>
                <a:latin typeface="Arial" panose="020B0604020202020204" pitchFamily="34" charset="0"/>
                <a:ea typeface="Lato Light" panose="020F0502020204030203" pitchFamily="34" charset="0"/>
                <a:cs typeface="Arial" panose="020B0604020202020204" pitchFamily="34" charset="0"/>
              </a:rPr>
              <a:t>Pitanja?</a:t>
            </a:r>
            <a:endParaRPr lang="es-ES" altLang="zh-CN" sz="3600" dirty="0">
              <a:solidFill>
                <a:schemeClr val="tx1">
                  <a:lumMod val="65000"/>
                  <a:lumOff val="35000"/>
                </a:schemeClr>
              </a:solidFill>
              <a:latin typeface="Arial" panose="020B0604020202020204" pitchFamily="34" charset="0"/>
              <a:ea typeface="Lato Light" panose="020F0502020204030203" pitchFamily="34" charset="0"/>
              <a:cs typeface="Arial" panose="020B0604020202020204" pitchFamily="34" charset="0"/>
            </a:endParaRPr>
          </a:p>
        </p:txBody>
      </p:sp>
    </p:spTree>
    <p:extLst>
      <p:ext uri="{BB962C8B-B14F-4D97-AF65-F5344CB8AC3E}">
        <p14:creationId xmlns:p14="http://schemas.microsoft.com/office/powerpoint/2010/main" val="3815265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8"/>
            <a:ext cx="7119193" cy="3754874"/>
          </a:xfrm>
          <a:prstGeom prst="rect">
            <a:avLst/>
          </a:prstGeom>
        </p:spPr>
        <p:txBody>
          <a:bodyPr wrap="square">
            <a:spAutoFit/>
          </a:bodyPr>
          <a:lstStyle/>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Oracle Application Express (APEX) je  Rapid Appliction Development platforma koja omogućuje izgradnju brzih i sklalabilnih web aplikacija.</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Koristeći APEX, programeri mogu brzo razviti i implementirati sofisticirana rješenja za čiji razvoj ne treba biti stručnjak za široki spektar tehnologija. APEX omogućuje programeru i razvojnom timu da se usredotoči se na rješavanje poslovnog problema.</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Oracle APEX je besplatno dostupan na svim Oracle bazama podatak od Oracle 11, uključujući i XE inačice.</a:t>
            </a:r>
          </a:p>
          <a:p>
            <a:pPr marL="285750" indent="-285750">
              <a:spcAft>
                <a:spcPts val="600"/>
              </a:spcAft>
              <a:buFont typeface="Arial" panose="020B0604020202020204" pitchFamily="34" charset="0"/>
              <a:buChar char="•"/>
            </a:pPr>
            <a:endPar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2800" b="1" dirty="0">
                <a:solidFill>
                  <a:schemeClr val="tx2"/>
                </a:solidFill>
                <a:cs typeface="Arial" panose="020B0604020202020204" pitchFamily="34" charset="0"/>
              </a:rPr>
              <a:t>Zašto APEX?</a:t>
            </a:r>
          </a:p>
        </p:txBody>
      </p:sp>
      <p:sp>
        <p:nvSpPr>
          <p:cNvPr id="4" name="Slide Number Placeholder 3"/>
          <p:cNvSpPr>
            <a:spLocks noGrp="1"/>
          </p:cNvSpPr>
          <p:nvPr>
            <p:ph type="sldNum" sz="quarter" idx="12"/>
          </p:nvPr>
        </p:nvSpPr>
        <p:spPr/>
        <p:txBody>
          <a:bodyPr/>
          <a:lstStyle/>
          <a:p>
            <a:fld id="{C005B571-B2FC-48CB-8018-A2F0115B55CB}" type="slidenum">
              <a:rPr lang="hr-HR" smtClean="0"/>
              <a:pPr/>
              <a:t>3</a:t>
            </a:fld>
            <a:endParaRPr lang="hr-HR" dirty="0"/>
          </a:p>
        </p:txBody>
      </p:sp>
    </p:spTree>
    <p:extLst>
      <p:ext uri="{BB962C8B-B14F-4D97-AF65-F5344CB8AC3E}">
        <p14:creationId xmlns:p14="http://schemas.microsoft.com/office/powerpoint/2010/main" val="247533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9"/>
            <a:ext cx="7119193" cy="1015663"/>
          </a:xfrm>
          <a:prstGeom prst="rect">
            <a:avLst/>
          </a:prstGeom>
        </p:spPr>
        <p:txBody>
          <a:bodyPr wrap="square">
            <a:spAutoFit/>
          </a:bodyPr>
          <a:lstStyle/>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Oracle APEX se u potpunosti nalazi i izvršava na Oracle bazi podataka, međutim instalalcija, održavanje, konfiguracija zahtjeva znanja i vrijeme koje nije lako dobiti</a:t>
            </a: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2800" b="1" dirty="0">
                <a:solidFill>
                  <a:schemeClr val="tx2"/>
                </a:solidFill>
                <a:cs typeface="Arial" panose="020B0604020202020204" pitchFamily="34" charset="0"/>
              </a:rPr>
              <a:t>Oracle APEX poslužiteljska infrastruktura</a:t>
            </a:r>
          </a:p>
        </p:txBody>
      </p:sp>
      <p:pic>
        <p:nvPicPr>
          <p:cNvPr id="19" name="Picture 18" descr="Oracle APEX: the low-code and low-cost application middle tier - AMIS, Data  Driven Blog"/>
          <p:cNvPicPr/>
          <p:nvPr/>
        </p:nvPicPr>
        <p:blipFill>
          <a:blip r:embed="rId3">
            <a:extLst>
              <a:ext uri="{28A0092B-C50C-407E-A947-70E740481C1C}">
                <a14:useLocalDpi xmlns:a14="http://schemas.microsoft.com/office/drawing/2010/main" val="0"/>
              </a:ext>
            </a:extLst>
          </a:blip>
          <a:srcRect/>
          <a:stretch>
            <a:fillRect/>
          </a:stretch>
        </p:blipFill>
        <p:spPr bwMode="auto">
          <a:xfrm>
            <a:off x="1799432" y="2797384"/>
            <a:ext cx="6159107" cy="2520802"/>
          </a:xfrm>
          <a:prstGeom prst="rect">
            <a:avLst/>
          </a:prstGeom>
          <a:noFill/>
          <a:ln>
            <a:noFill/>
          </a:ln>
        </p:spPr>
      </p:pic>
      <p:sp>
        <p:nvSpPr>
          <p:cNvPr id="4" name="Slide Number Placeholder 3"/>
          <p:cNvSpPr>
            <a:spLocks noGrp="1"/>
          </p:cNvSpPr>
          <p:nvPr>
            <p:ph type="sldNum" sz="quarter" idx="12"/>
          </p:nvPr>
        </p:nvSpPr>
        <p:spPr/>
        <p:txBody>
          <a:bodyPr/>
          <a:lstStyle/>
          <a:p>
            <a:fld id="{C005B571-B2FC-48CB-8018-A2F0115B55CB}" type="slidenum">
              <a:rPr lang="hr-HR" smtClean="0"/>
              <a:pPr/>
              <a:t>4</a:t>
            </a:fld>
            <a:endParaRPr lang="hr-HR" dirty="0"/>
          </a:p>
        </p:txBody>
      </p:sp>
    </p:spTree>
    <p:extLst>
      <p:ext uri="{BB962C8B-B14F-4D97-AF65-F5344CB8AC3E}">
        <p14:creationId xmlns:p14="http://schemas.microsoft.com/office/powerpoint/2010/main" val="3827993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8"/>
            <a:ext cx="7119193" cy="707886"/>
          </a:xfrm>
          <a:prstGeom prst="rect">
            <a:avLst/>
          </a:prstGeom>
        </p:spPr>
        <p:txBody>
          <a:bodyPr wrap="square">
            <a:spAutoFit/>
          </a:bodyPr>
          <a:lstStyle/>
          <a:p>
            <a:pPr marL="285750" indent="-285750">
              <a:spcAft>
                <a:spcPts val="600"/>
              </a:spcAft>
              <a:buFont typeface="Arial" panose="020B0604020202020204" pitchFamily="34" charset="0"/>
              <a:buChar char="•"/>
            </a:pPr>
            <a:r>
              <a:rPr lang="nn-NO" sz="2000" dirty="0" smtClean="0">
                <a:solidFill>
                  <a:srgbClr val="1F497D"/>
                </a:solidFill>
                <a:latin typeface="Calibri" panose="020F0502020204030204" pitchFamily="34" charset="0"/>
                <a:ea typeface="Calibri" panose="020F0502020204030204" pitchFamily="34" charset="0"/>
                <a:cs typeface="Arial" panose="020B0604020202020204" pitchFamily="34" charset="0"/>
              </a:rPr>
              <a:t>Oracle </a:t>
            </a:r>
            <a:r>
              <a:rPr lang="nn-NO" sz="2000" dirty="0">
                <a:solidFill>
                  <a:srgbClr val="1F497D"/>
                </a:solidFill>
                <a:latin typeface="Calibri" panose="020F0502020204030204" pitchFamily="34" charset="0"/>
                <a:ea typeface="Calibri" panose="020F0502020204030204" pitchFamily="34" charset="0"/>
                <a:cs typeface="Arial" panose="020B0604020202020204" pitchFamily="34" charset="0"/>
              </a:rPr>
              <a:t>Cloud omogućuje instalaciju Oracle ATP </a:t>
            </a:r>
            <a:r>
              <a:rPr lang="nn-NO" sz="2000" dirty="0" smtClean="0">
                <a:solidFill>
                  <a:srgbClr val="1F497D"/>
                </a:solidFill>
                <a:latin typeface="Calibri" panose="020F0502020204030204" pitchFamily="34" charset="0"/>
                <a:ea typeface="Calibri" panose="020F0502020204030204" pitchFamily="34" charset="0"/>
                <a:cs typeface="Arial" panose="020B0604020202020204" pitchFamily="34" charset="0"/>
              </a:rPr>
              <a:t>Database</a:t>
            </a:r>
            <a:r>
              <a:rPr lang="hr-HR" sz="2000" dirty="0" smtClean="0">
                <a:solidFill>
                  <a:srgbClr val="1F497D"/>
                </a:solidFill>
                <a:latin typeface="Calibri" panose="020F0502020204030204" pitchFamily="34" charset="0"/>
                <a:ea typeface="Calibri" panose="020F0502020204030204" pitchFamily="34" charset="0"/>
                <a:cs typeface="Arial" panose="020B0604020202020204" pitchFamily="34" charset="0"/>
              </a:rPr>
              <a:t>  </a:t>
            </a:r>
            <a:br>
              <a:rPr lang="hr-HR" sz="2000" dirty="0" smtClean="0">
                <a:solidFill>
                  <a:srgbClr val="1F497D"/>
                </a:solidFill>
                <a:latin typeface="Calibri" panose="020F0502020204030204" pitchFamily="34" charset="0"/>
                <a:ea typeface="Calibri" panose="020F0502020204030204" pitchFamily="34" charset="0"/>
                <a:cs typeface="Arial" panose="020B0604020202020204" pitchFamily="34" charset="0"/>
              </a:rPr>
            </a:br>
            <a:r>
              <a:rPr lang="nn-NO" sz="2000" dirty="0" smtClean="0">
                <a:solidFill>
                  <a:srgbClr val="1F497D"/>
                </a:solidFill>
                <a:latin typeface="Calibri" panose="020F0502020204030204" pitchFamily="34" charset="0"/>
                <a:ea typeface="Calibri" panose="020F0502020204030204" pitchFamily="34" charset="0"/>
                <a:cs typeface="Arial" panose="020B0604020202020204" pitchFamily="34" charset="0"/>
              </a:rPr>
              <a:t>(s</a:t>
            </a: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a:t>
            </a:r>
            <a:r>
              <a:rPr lang="nn-NO" sz="2000" dirty="0" smtClean="0">
                <a:solidFill>
                  <a:srgbClr val="1F497D"/>
                </a:solidFill>
                <a:latin typeface="Calibri" panose="020F0502020204030204" pitchFamily="34" charset="0"/>
                <a:ea typeface="Calibri" panose="020F0502020204030204" pitchFamily="34" charset="0"/>
                <a:cs typeface="Arial" panose="020B0604020202020204" pitchFamily="34" charset="0"/>
              </a:rPr>
              <a:t>APEX-om</a:t>
            </a:r>
            <a:r>
              <a:rPr lang="nn-NO" sz="2000" dirty="0">
                <a:solidFill>
                  <a:srgbClr val="1F497D"/>
                </a:solidFill>
                <a:latin typeface="Calibri" panose="020F0502020204030204" pitchFamily="34" charset="0"/>
                <a:ea typeface="Calibri" panose="020F0502020204030204" pitchFamily="34" charset="0"/>
                <a:cs typeface="Arial" panose="020B0604020202020204" pitchFamily="34" charset="0"/>
              </a:rPr>
              <a:t>) u dva klika !</a:t>
            </a:r>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2800" b="1" dirty="0">
                <a:solidFill>
                  <a:schemeClr val="tx2"/>
                </a:solidFill>
                <a:cs typeface="Arial" panose="020B0604020202020204" pitchFamily="34" charset="0"/>
              </a:rPr>
              <a:t>Zašto APEX (Cloud)?</a:t>
            </a:r>
          </a:p>
        </p:txBody>
      </p:sp>
      <p:pic>
        <p:nvPicPr>
          <p:cNvPr id="16" name="Picture 15"/>
          <p:cNvPicPr/>
          <p:nvPr/>
        </p:nvPicPr>
        <p:blipFill>
          <a:blip r:embed="rId3"/>
          <a:stretch>
            <a:fillRect/>
          </a:stretch>
        </p:blipFill>
        <p:spPr>
          <a:xfrm>
            <a:off x="1921772" y="2489607"/>
            <a:ext cx="5760720" cy="3158490"/>
          </a:xfrm>
          <a:prstGeom prst="rect">
            <a:avLst/>
          </a:prstGeom>
        </p:spPr>
      </p:pic>
      <p:pic>
        <p:nvPicPr>
          <p:cNvPr id="19" name="Picture 18"/>
          <p:cNvPicPr/>
          <p:nvPr/>
        </p:nvPicPr>
        <p:blipFill>
          <a:blip r:embed="rId4"/>
          <a:stretch>
            <a:fillRect/>
          </a:stretch>
        </p:blipFill>
        <p:spPr>
          <a:xfrm>
            <a:off x="2070667" y="2564905"/>
            <a:ext cx="5760720" cy="3251835"/>
          </a:xfrm>
          <a:prstGeom prst="rect">
            <a:avLst/>
          </a:prstGeom>
        </p:spPr>
      </p:pic>
      <p:pic>
        <p:nvPicPr>
          <p:cNvPr id="20" name="Picture 19"/>
          <p:cNvPicPr/>
          <p:nvPr/>
        </p:nvPicPr>
        <p:blipFill>
          <a:blip r:embed="rId5"/>
          <a:stretch>
            <a:fillRect/>
          </a:stretch>
        </p:blipFill>
        <p:spPr>
          <a:xfrm>
            <a:off x="2210163" y="2638698"/>
            <a:ext cx="5760720" cy="3093720"/>
          </a:xfrm>
          <a:prstGeom prst="rect">
            <a:avLst/>
          </a:prstGeom>
        </p:spPr>
      </p:pic>
      <p:pic>
        <p:nvPicPr>
          <p:cNvPr id="21" name="Picture 20"/>
          <p:cNvPicPr/>
          <p:nvPr/>
        </p:nvPicPr>
        <p:blipFill>
          <a:blip r:embed="rId6"/>
          <a:stretch>
            <a:fillRect/>
          </a:stretch>
        </p:blipFill>
        <p:spPr>
          <a:xfrm>
            <a:off x="2292608" y="2997791"/>
            <a:ext cx="2345055" cy="2375535"/>
          </a:xfrm>
          <a:prstGeom prst="rect">
            <a:avLst/>
          </a:prstGeom>
        </p:spPr>
      </p:pic>
      <p:pic>
        <p:nvPicPr>
          <p:cNvPr id="22" name="Picture 21"/>
          <p:cNvPicPr/>
          <p:nvPr/>
        </p:nvPicPr>
        <p:blipFill>
          <a:blip r:embed="rId7"/>
          <a:stretch>
            <a:fillRect/>
          </a:stretch>
        </p:blipFill>
        <p:spPr>
          <a:xfrm>
            <a:off x="1991520" y="2537811"/>
            <a:ext cx="5760720" cy="3060700"/>
          </a:xfrm>
          <a:prstGeom prst="rect">
            <a:avLst/>
          </a:prstGeom>
        </p:spPr>
      </p:pic>
      <p:pic>
        <p:nvPicPr>
          <p:cNvPr id="23" name="Picture 22"/>
          <p:cNvPicPr/>
          <p:nvPr/>
        </p:nvPicPr>
        <p:blipFill>
          <a:blip r:embed="rId8"/>
          <a:stretch>
            <a:fillRect/>
          </a:stretch>
        </p:blipFill>
        <p:spPr>
          <a:xfrm>
            <a:off x="2104231" y="2831421"/>
            <a:ext cx="4385310" cy="2541905"/>
          </a:xfrm>
          <a:prstGeom prst="rect">
            <a:avLst/>
          </a:prstGeom>
        </p:spPr>
      </p:pic>
      <p:pic>
        <p:nvPicPr>
          <p:cNvPr id="24" name="Picture 23"/>
          <p:cNvPicPr/>
          <p:nvPr/>
        </p:nvPicPr>
        <p:blipFill>
          <a:blip r:embed="rId9"/>
          <a:stretch>
            <a:fillRect/>
          </a:stretch>
        </p:blipFill>
        <p:spPr>
          <a:xfrm>
            <a:off x="2091248" y="2697513"/>
            <a:ext cx="5378832" cy="2900998"/>
          </a:xfrm>
          <a:prstGeom prst="rect">
            <a:avLst/>
          </a:prstGeom>
        </p:spPr>
      </p:pic>
      <p:sp>
        <p:nvSpPr>
          <p:cNvPr id="4" name="Slide Number Placeholder 3"/>
          <p:cNvSpPr>
            <a:spLocks noGrp="1"/>
          </p:cNvSpPr>
          <p:nvPr>
            <p:ph type="sldNum" sz="quarter" idx="12"/>
          </p:nvPr>
        </p:nvSpPr>
        <p:spPr/>
        <p:txBody>
          <a:bodyPr/>
          <a:lstStyle/>
          <a:p>
            <a:fld id="{C005B571-B2FC-48CB-8018-A2F0115B55CB}" type="slidenum">
              <a:rPr lang="hr-HR" smtClean="0"/>
              <a:pPr/>
              <a:t>5</a:t>
            </a:fld>
            <a:endParaRPr lang="hr-HR" dirty="0"/>
          </a:p>
        </p:txBody>
      </p:sp>
    </p:spTree>
    <p:extLst>
      <p:ext uri="{BB962C8B-B14F-4D97-AF65-F5344CB8AC3E}">
        <p14:creationId xmlns:p14="http://schemas.microsoft.com/office/powerpoint/2010/main" val="401331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8"/>
            <a:ext cx="7767265" cy="4909036"/>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HEP d.d. postojeće stanje (APEX)</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Database - bare metal instalacije, Oracle Database 12c, Linux</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Middleware, 3 DB servera, ORDS na istim serverima kao i middleware</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1 aplikacija u produkciji, 1 u razvoju</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Objedinjeno testno i produkcijsko okružje</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Upravljanje kodom – export ručno</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Upravljanje isporukama – Ključni korisnik testiraju i određuju UAT</a:t>
            </a:r>
          </a:p>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HEP Grupa ( bez HEP d.d.):</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50ak aplikacija, ovisno o tvrtci jedna kolina ili odvojene test/prod okoline</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Upravljanje kodom – export ručno / automatika</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Upravljanje isporukama – Ključni korisnici testiraju i određuju UAT</a:t>
            </a:r>
          </a:p>
          <a:p>
            <a:pPr marL="285750" indent="-285750">
              <a:spcAft>
                <a:spcPts val="600"/>
              </a:spcAft>
              <a:buFont typeface="Arial" panose="020B0604020202020204" pitchFamily="34" charset="0"/>
              <a:buChar char="•"/>
            </a:pP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2800" b="1" dirty="0">
                <a:solidFill>
                  <a:schemeClr val="tx2"/>
                </a:solidFill>
                <a:cs typeface="Arial" panose="020B0604020202020204" pitchFamily="34" charset="0"/>
              </a:rPr>
              <a:t>Postojeće stanje</a:t>
            </a:r>
          </a:p>
        </p:txBody>
      </p:sp>
      <p:sp>
        <p:nvSpPr>
          <p:cNvPr id="4" name="Slide Number Placeholder 3"/>
          <p:cNvSpPr>
            <a:spLocks noGrp="1"/>
          </p:cNvSpPr>
          <p:nvPr>
            <p:ph type="sldNum" sz="quarter" idx="12"/>
          </p:nvPr>
        </p:nvSpPr>
        <p:spPr/>
        <p:txBody>
          <a:bodyPr/>
          <a:lstStyle/>
          <a:p>
            <a:fld id="{C005B571-B2FC-48CB-8018-A2F0115B55CB}" type="slidenum">
              <a:rPr lang="hr-HR" smtClean="0"/>
              <a:pPr/>
              <a:t>6</a:t>
            </a:fld>
            <a:endParaRPr lang="hr-HR" dirty="0"/>
          </a:p>
        </p:txBody>
      </p:sp>
    </p:spTree>
    <p:extLst>
      <p:ext uri="{BB962C8B-B14F-4D97-AF65-F5344CB8AC3E}">
        <p14:creationId xmlns:p14="http://schemas.microsoft.com/office/powerpoint/2010/main" val="2848067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9"/>
            <a:ext cx="7119193" cy="1400383"/>
          </a:xfrm>
          <a:prstGeom prst="rect">
            <a:avLst/>
          </a:prstGeom>
        </p:spPr>
        <p:txBody>
          <a:bodyPr wrap="square">
            <a:spAutoFit/>
          </a:bodyPr>
          <a:lstStyle/>
          <a:p>
            <a:pPr>
              <a:spcAft>
                <a:spcPts val="600"/>
              </a:spcAft>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Koncept</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Release management kroz Development, Testing and Production (DTP) prakse (Omogućiti fleksibilan i transparentan rad developerima i ključnim korisnicima) </a:t>
            </a: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2800" b="1" dirty="0">
                <a:solidFill>
                  <a:schemeClr val="tx2"/>
                </a:solidFill>
                <a:cs typeface="Arial" panose="020B0604020202020204" pitchFamily="34" charset="0"/>
              </a:rPr>
              <a:t>Cilj</a:t>
            </a:r>
          </a:p>
        </p:txBody>
      </p:sp>
      <p:graphicFrame>
        <p:nvGraphicFramePr>
          <p:cNvPr id="16" name="Diagram 15"/>
          <p:cNvGraphicFramePr/>
          <p:nvPr>
            <p:extLst/>
          </p:nvPr>
        </p:nvGraphicFramePr>
        <p:xfrm>
          <a:off x="2104230" y="3101192"/>
          <a:ext cx="6301954" cy="2200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005B571-B2FC-48CB-8018-A2F0115B55CB}" type="slidenum">
              <a:rPr lang="hr-HR" smtClean="0"/>
              <a:pPr/>
              <a:t>7</a:t>
            </a:fld>
            <a:endParaRPr lang="hr-HR" dirty="0"/>
          </a:p>
        </p:txBody>
      </p:sp>
    </p:spTree>
    <p:extLst>
      <p:ext uri="{BB962C8B-B14F-4D97-AF65-F5344CB8AC3E}">
        <p14:creationId xmlns:p14="http://schemas.microsoft.com/office/powerpoint/2010/main" val="1398596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8"/>
            <a:ext cx="7119193" cy="707886"/>
          </a:xfrm>
          <a:prstGeom prst="rect">
            <a:avLst/>
          </a:prstGeom>
        </p:spPr>
        <p:txBody>
          <a:bodyPr wrap="square">
            <a:spAutoFit/>
          </a:bodyPr>
          <a:lstStyle/>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Kontinuirani razvoj korištenjem CI/CD paradigme i prakse gdje god je to moguće</a:t>
            </a: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2800" b="1" dirty="0">
                <a:solidFill>
                  <a:schemeClr val="tx2"/>
                </a:solidFill>
                <a:cs typeface="Arial" panose="020B0604020202020204" pitchFamily="34" charset="0"/>
              </a:rPr>
              <a:t> Cilj</a:t>
            </a:r>
          </a:p>
        </p:txBody>
      </p:sp>
      <p:pic>
        <p:nvPicPr>
          <p:cNvPr id="16" name="Picture 15" descr="What Is CI/CD? - DZone DevOps"/>
          <p:cNvPicPr/>
          <p:nvPr/>
        </p:nvPicPr>
        <p:blipFill>
          <a:blip r:embed="rId3">
            <a:extLst>
              <a:ext uri="{28A0092B-C50C-407E-A947-70E740481C1C}">
                <a14:useLocalDpi xmlns:a14="http://schemas.microsoft.com/office/drawing/2010/main" val="0"/>
              </a:ext>
            </a:extLst>
          </a:blip>
          <a:srcRect/>
          <a:stretch>
            <a:fillRect/>
          </a:stretch>
        </p:blipFill>
        <p:spPr bwMode="auto">
          <a:xfrm>
            <a:off x="3446621" y="2412683"/>
            <a:ext cx="4014470" cy="2032635"/>
          </a:xfrm>
          <a:prstGeom prst="rect">
            <a:avLst/>
          </a:prstGeom>
          <a:noFill/>
          <a:ln>
            <a:noFill/>
          </a:ln>
        </p:spPr>
      </p:pic>
      <p:sp>
        <p:nvSpPr>
          <p:cNvPr id="19" name="Rectangle 18"/>
          <p:cNvSpPr/>
          <p:nvPr/>
        </p:nvSpPr>
        <p:spPr>
          <a:xfrm>
            <a:off x="1894260" y="4445318"/>
            <a:ext cx="7119193" cy="1092607"/>
          </a:xfrm>
          <a:prstGeom prst="rect">
            <a:avLst/>
          </a:prstGeom>
        </p:spPr>
        <p:txBody>
          <a:bodyPr wrap="square">
            <a:spAutoFit/>
          </a:bodyPr>
          <a:lstStyle/>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Upravljanje verzijama programskog kȯda ( source code versioning) </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Napraviti tako da sve radi </a:t>
            </a: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endParaRPr>
          </a:p>
        </p:txBody>
      </p:sp>
      <p:pic>
        <p:nvPicPr>
          <p:cNvPr id="20" name="Picture 19" descr="Why is thinking so important for happy and successful life?"/>
          <p:cNvPicPr/>
          <p:nvPr/>
        </p:nvPicPr>
        <p:blipFill>
          <a:blip r:embed="rId4">
            <a:extLst>
              <a:ext uri="{28A0092B-C50C-407E-A947-70E740481C1C}">
                <a14:useLocalDpi xmlns:a14="http://schemas.microsoft.com/office/drawing/2010/main" val="0"/>
              </a:ext>
            </a:extLst>
          </a:blip>
          <a:srcRect/>
          <a:stretch>
            <a:fillRect/>
          </a:stretch>
        </p:blipFill>
        <p:spPr bwMode="auto">
          <a:xfrm>
            <a:off x="5689431" y="4988733"/>
            <a:ext cx="2022162" cy="1607418"/>
          </a:xfrm>
          <a:prstGeom prst="rect">
            <a:avLst/>
          </a:prstGeom>
          <a:noFill/>
          <a:ln>
            <a:noFill/>
          </a:ln>
        </p:spPr>
      </p:pic>
      <p:sp>
        <p:nvSpPr>
          <p:cNvPr id="4" name="Slide Number Placeholder 3"/>
          <p:cNvSpPr>
            <a:spLocks noGrp="1"/>
          </p:cNvSpPr>
          <p:nvPr>
            <p:ph type="sldNum" sz="quarter" idx="12"/>
          </p:nvPr>
        </p:nvSpPr>
        <p:spPr/>
        <p:txBody>
          <a:bodyPr/>
          <a:lstStyle/>
          <a:p>
            <a:fld id="{C005B571-B2FC-48CB-8018-A2F0115B55CB}" type="slidenum">
              <a:rPr lang="hr-HR" smtClean="0"/>
              <a:pPr/>
              <a:t>8</a:t>
            </a:fld>
            <a:endParaRPr lang="hr-HR" dirty="0"/>
          </a:p>
        </p:txBody>
      </p:sp>
    </p:spTree>
    <p:extLst>
      <p:ext uri="{BB962C8B-B14F-4D97-AF65-F5344CB8AC3E}">
        <p14:creationId xmlns:p14="http://schemas.microsoft.com/office/powerpoint/2010/main" val="39041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03743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12" descr="data:image/jpeg;base64,/9j/4AAQSkZJRgABAQAAAQABAAD/2wCEAAkGBxQSEhUUExQUFRUXFxgUFxgXFxcYGBcVFxcXFxcYFxgYHCggGBwlHBQXITEhJSkrLi4uFx8zODMsNygtLisBCgoKDg0OFxAQFywkHCQsLCwsLCwsLCwsLCwsLCwsLCwsLCwsLCwsLCwsLCwsLCwsLCwsLCwsLCwsLCwsLCwsLP/AABEIAL4BCQMBIgACEQEDEQH/xAAbAAABBQEBAAAAAAAAAAAAAAABAAIEBQYDB//EAEAQAAEDAgMFBgMHAgUDBQAAAAEAAhEDIQQSMQUGQVFhEyJxgZGhMrHBBxRCYnLR8FKSI6Ky4fEVgvIkM0PC0v/EABgBAQEBAQEAAAAAAAAAAAAAAAEAAgME/8QAIxEBAQACAgICAwADAAAAAAAAAAECESExAxJBcRMykQRRgf/aAAwDAQACEQMRAD8A9QaF0ATGp6EdCcExPCkeEU1OCSIKcE1qcpCEQmpytoUUGolKJKUkghEigiraIpJBKEI5IFNRCkchKQRTtEkEkQoEkAkiVIpQSRhKBIoopAJpCIShQMST0EhVBEIBFcnQ8JyYE8KR0IhAIqRyICa1OCUcjKASUhlFBEKQpSkElIkQgUUAijCSDqg5hJOhALkcU0cfRNOLHCVaoSUoUT73yCfRrzYp9atpCRKSCEMotKAKQUjoSSlKUoUClKRShTSUZRSDShCclCgp2p4TQnALk2cE4BMCeFIQnBMLwNTHiuZxjB+IHwv8kpICcoZx7eR+SX33kE6oTZSBUH7w5NLyeK161bWBeBxCaazearyOqAcAr1W084oBc3Y8KKGrm57RyWvWDaX99JMJzq55+6rnVRwlcqlV3AJ1AsHVeq5urKqr44M+NzW+JA+aNSoYsZSlkKo5JGsVjNtb5UMG7LULqjyJy0xccpJIAnxULBfaXSdUYx9F9NrjGdzm93kSANJibotkOm/FYpCoReVyHinOEKC3wmLBFypKzlNxabaHUcuqusFUJsdOB5dP2WcsVtJRCMJQubQkoIwkEoQEggklEkiEkgEITiU3MEhUgpjqwCFTRVeNJgrja6yJtXarG6lZ0bXdXqvYSco+ETAMEiTGvDVQcU5VOBxMV9bEwfMfvCfFd5aqzmpw2LYEKRTIVaKsrr2xAXZhbsISNcc1mMZtfJ8TonTmfJUOM3wa0wA49bQkPQKmOAXL/qIXkO3t78Q10U3hg5ZWuPqQoGG33xTTdzX/AKmAf6YRuF7d95cdE3D1C4mTCwu7m+1OsQyoOzebAzLCeU/hPj6rYNrkJCwp1zMeS44rWVEfi47xtzVRtLffCMtnL3DgwZh/dZvukL6nWPNR9rU+2pPpkkZmkZgYIPAiOqx1T7QqGnZVvHuf/pWWzN8sLW7ufI42ioMt+jvh91bi08sxtN9Oo5lQd5hLTN/4DYr1bcHb4xVDI901aUNdOpb+F3nBB6grP/aPsUEDEsGndqW4fhd5G3mOSw+y8WKbzmGam8FlRvE03axyI1HUBZ6p7Xm/2ANLGVHSHNqRUAmRoGlrhPA6eIQ3N23haGf71SDiILHZM5tq29hrM+KnU/s/e6nnZWpmRmZlaYeIlsm0T4HVYvEYVwJBBBBII4gjUEdI9kXfamnuW7G99DGlzKIc0sAOV2UEt0loBNhYeYWnDpCwf2e0cE6iytTotZWbLXGSS18Q4AkmAQZHQrcNeeA9VrEC9ocIKbhcRld2brg6fzgnhs6pmJwwIuAlL/CVSRDteB5jmevNSAFjKe82Go2q12Nc3k4Od/a2Sr/YW8OHxgPYVA8t+JsEOHWHAGOqxl48pzrgTOb1vlaQkkUAsNnQkUkipAiEkJWgSCclCQpCq/FtVgFFxTFwrrGS2i2MyyVJ8PdzBDh/PILa7Wp+6xOJblq+Mj6/Rcpl65yulm8bGzoVLD1Ufbe0xQovqn8IsDxcTDR6kKPsmtNJvS3pb6KDvjRNXC1GtEkQ4DnlIMekr15cbcZzHnVbbNR73Oc4uLpm9r6RyETZajdbddtVja1YlwdJa0G0AkSeJ42WAL1d7I3jxGHblpu7muUgECeUiR6qxsFj0+lsCgBHY0yOrQVnt5dyGuh2Fa1j5gtNmkcx/SR/Aq6lvtiToKc/pP0douVffvFA3FH+12nm5atgkS8LuBUt2lVo/SCfcwt5gWFjGsLi/KAMx1MDUwNV5vS+0HEA3ZRP/a8f/ZaTY2/VOoQ2s3sidDMs8zALfcKli1VRvxt5zqjqDDDG/FwzO1IPQW81WbsbvOxbnS7LTbAJFzJ0DeHmom8lOMTWBme0cZ4Q7vN0111XfY2261Bpp0SAXHMe7mJMRxB4BG+S2Z3Aw2WJqzzzCfTLHssTvLsJ2EeBmD2OnKZAPg4cD10KsatPaOI1NaOpyN8wSB7cVD/6DlM1cRRYZkhpNR3owLUxuXUZuWOPdWG6u8fZzQxE1MO8FpnVgPETfLrIvzGl6nbuxfu9U0zJ73ddIu06HTkW36nkpTaWFYSSa1Y/9tNh+bvkn7R2oKzabRRaG025GxneQ0AEBzpuAOdgCV1n+Pnrnj7cr/kYb45+mn+zXbEg4V02GamTYQfiaJ83DxdyUH7SdjBru1p5ZeQHtBEggHvjxFj4DrNKMDiA4htNwd+WGnjHw8NR5FXewt1nvfNdr2AidACNIzzMkzoBaDOqZhhOMsv4PyZ39cf6odzsfUwdfORNNwy1G2kgaERaQSY0sTzlbk7/ADz3aGHLj+Ymf7Wj6qZh91sOz/4836iT/qWhwGz2NFmtA8FS+PHqb+xry5d5SfTHVNq7UraN7IHk1rf9cuTX7oYrEXr4hx6EuePQkD2W/qUguUgW4+KvzWdSRfgl/a2/9ZLD7hUGAFxc8jUEwPRolavYWxcMxzKlKnkcw6tkEiLtN+8CDofnCz22t8WYar2TqVQmxm0FpiS3WfC1x1Wnwtewc0y0gEeBuPZYvkyvFrc8WE6jUwkQoFHaVMQHvY2dMzgJ8JU8rhZp1hJJJIJAJFAhFIBG6SEpClC5YgWXRNqLlXRntqst4LC7cZlcHciCvRMfTkFYnb9GWlcPJ/t2xHYj7Ob1n1/4VkWLP7BxID2z+Jpb5j/xPqtEHBeve5K4dWxndo7qUKzs2UtfxcwxPiNPZSKG4FNwE1alueU/RKpvFLnNoUXvLSQXu7lMEW+I68VFpb2PpvzVq9ItAP8AhUml9+Eu0BHitYTfUZysndXFL7O2X/xXAGLQIEWt6qLtD7MmOAisWx+Wfqolf7RHkxSpuJ4ZiJ/taJ91Cr7U2jiOD2j8oye7jm9Cu34b88ON82PxuqnbW41XDiWVGVelmO9zHuoNHZIH/uVqQ6Mmo7/KMv8AmVwN3a7zNV/WSXPPqf3V7s3dSmL1JefGB7Qj08c7u17+XLqa+2XxLqLsmYPe5rckuIYXAE5ZAzGwtY6Bd8Jh6oINGhlIuHZZInWHVSYtyheg09k0WN7lNjYvYKZh6LY/n0WpnjOsf6PTO/tl/Hmj8HjK2rajrfjcSJuIgmBce48Va4bcmo4d57RaLTrzt4aTx4RK3PZgcFwxNS3x5ecX1sOsyE3zZ35U8GE50qcPuTQETmkRBJE2njB/L0ls81aYbZNCiIa0T8J4k6mD6u9YXMPJMDO86XsPUcP3XQvDWw7LSPCXC/K83j6lc7d9usmukhtVos0E2taBpPyUilWFuBPDiqjamLZRpmpUqnLp3RMnkANVnsPv1RDgW0XxpJc0HTlBCNnT0GkyVNDgByWdwO8tGrQqVack02lzmGzhAJ56GNQvPKTq+0sRlfVMEFx/pa0cGNBjiB85RtaewPrtIsQfAgrxrbGMFDHGph3vOV894OBa4EhzJffLr5HzVxitw3U25sPVcHi8GBJ6OEQVH2JtVr3Ow2MYJqdztSB2jX6NzuIk3AE3ggTI0LeOS0Wzd6q2JcRSwwEAjtDLg18AgOiIB8eIN1H3c3yqGuaWMc0ZiGt7rW5Hixa6DobRKotkYp+y8S6nUBLCYdH4mT3XtHP9iFdb77riuwYqgQe6C7L+NkWcOZA9vBXPXylVhy2ttHssS8gOqlrpMGRIa2fwgkgCOYXuGxcOKVMU2lzmNENzGS0f0zxHKb8F4dgcEcczuO/9VTAm8dsxtmmTpUbpPER1Wp2R9oj8MBSxlGpnbbMBdwAiXNdF+o1RZu7D1goLPbqb10scH5Ja9h+F0SWHRwAJ8Dy8wtEVhoEiUikmAJRSS8kpRJFBFy5NoGLCyO26PxBa7FFZva5knwXLN0xef1cSKUkkNDHB0nrw66FV+0N85JFEF5/qfIb5MGvmuG9mAdUrU2t45h0Fpn0BV1u/sWkxrXZQXcSbmRYxyXXw2ek25+Tftwp8Js7F4uDVc7L+awHgwWHstRs/cumBLy5x9B7furrDMFgPNS6lRwENj/ZeieS6cfxY91y2dsulSPdaB4Ae6uOzb066DhHBVtJp/E70spVN7BBMX04pa1pyxWWbX8BJ91HqOdy9U3aW2KVO73BguASQJI1gcVQYreZnZOqMObK4NgAjMSJGo069CgxpqJPEyugxzaQJe4NbzcYHusVu9vLUq1y18ZC0kZRZpF7nW4n2VBtDGvxlcXjM4NYLw1pPDrxPNHstPQ6u+OEzZQ8ud0a6PWLqywG16NYEUn03OaDa+YHS4MGOqocNuXh8oBDnGPizEGedjCyG8Wx34Ks0sc6AAWPFjAPEjiJjqIVtaTcVvzimVXB7WDKXNLWiO8JAMkyYN+oXPD7n4jFsFepWGZ4zDOC4kHSTIy+AmFF29SOIpsxYEOJ7KsALdoAId0Dh8ltPs52j2tA0XfHSiOtM6eht6I7przk0alKoaVXMA13eYCcpPTxB16r1x27+Gq0AG0mZXNlrmgA3FiDrKod/th6V2D4e6/wOh8iffop32ebSlhw7zdsuZP8AT+Jvkb+Z5K6qZCm9+BxBa6TBLHt4PpOH1F+hAT20n4OuyrTMsJz03/hew8D1gkELYb87DNYCpTBL22IAu5p4eRv5lP3S2NV7F1HEUh2WrQ6CQeIjgOPjPNSW+zd4MNWZm7RrDxa8gEHxNnDqFg956VOriXOoXnLcCcxsJB4cLjW62jtxqBNjUb0Drf5gVbbK3YoUDmazM7+p3eM8xwBTzobVe2t1/veHphxDazGt7xH4sozB0cCQqLC7sY5kMFQNY24io7KDzDdNea9Pa1cntCdDbD7M3TZTrCsHva4EOhkBodxiQTlN7cjC0+LoNd8TWuHJwBHuuz8GZ7q7twBjvGAnQSNiYekwSxjGHTutDfkFctfKzNPE02OyyXk27oJ99PdW+Erd6A2LDiPOw0j6hZyk0osAikUCsNEkgCnWSFAiEwJwK5OjnWaqHatAEG11onhVOOZqsZNYvL94qOV4fGhB/f2XTZboLm8jI8D/AMKw3hw8gqkwVSHMPMFh8R/4+6x4bzY1nOq1eBVbtDejD03hofmObKctwDMGTpa/opOGrcF5zvNhuzxNQXIJzgXPxXJA9V6JkxY0WK3kr16jqeGBDRNw0uc4cTOjQqOtj8bh3gOdVEH8V2uBPXgtnuZRDcOCAJJM+sR/sum8uFFWmQRzv5arfPbntmsTtf75RLXNDalP/Fto4AEOInQgE2VHhmNqVWNcXAVHBpvpeB5z8132ZhYqNI428Q6xt4FLEYXs3xeQYEcCDI+iNp6Js/DBrCxrYAtovOcrqFc5tWOHC1jIPyXqWyK3a0mPA+IX8ePuou2N1m1+8bO0kcuR5rVUWGw9qU67A5jh1E3B5FVO9pZXy02ua4gkugzAjn4woA3NqtaGse3qTN9eHmrrY+6jad6js5jQCB+6t7SHudsMvwtdlQECoe7I0yizh5/JQd2dh4qjiGvbSIDTldPdDmTDgJ15jyXpFAACBAGgCeXq0nOvhGvaWuHdcCCOYIghVuyt1qFAhzA4uGjnOJP7K0dWEJtPFZvhH8/nyTobSWUwuzWBcaRtL7ew90w7Rpt0l36RPubJG05g5LtBKrRj6jvgphvVxk+gj6rlVoPdepVdHKcrfaAkbT8Ri6bLOeJ5TJ/tF1ybtCfgpud1dDB9T7KFR7NtqbS8/lFvNxt81Iio7UtpjkO8710SNu769WJLmsH5QP8AU+fooedpP4qhHEyfnp5BS6Gz2kyQXHm4kq1o4cDhb+cFm5yHVV+EwpqQ/SQDblw8FeYejlGg9volTsI4cF0lYuVrUgkoFKUSgmtSSSSFBKdKYiFydDioOLCnKJimrNMY7bVHVYwuyF35XB/7/L3XoW16fFYTaVLLU6GR66e64y+ucrrZvGxc0nTBWd3yoOz06jBqC09YuB81abOqSxt9Lelvon7coB9B0iY73pqvQ5dxSbB26KBc14JYSCIvBi4jyVjtTb4qsLKYMuEXEAT0NyqvYOEYXtzAFru64HkdCt1Q2BhxHc04EmLdF0lumNMbujsSo+qHOBDGGSTaeg58FotsbqmrVzsc1oIh1pMjktTSytENACBcnQR9kbPFFgYCTF7qeAo4rgJzKpOgTpbSA1LMFyqVGt+NwHTj6BcnY/8AoYT+qw9NfktaG09klGqWtu9wHifoqh1Wu/8AFlHJoy++q60tlcTJPP8A3Kht3O1GCzWuf5QPdc24qtUs3KwdBf1KNLCAanN+kCPU2UunTM92GzyGYnzNh6FXANo7Om73E+JXenVpizAXn8gkebjb3XSngS7UT+sl3o2zR6KczAjiSfl6IucWqgdpUdxazw77vX4R7p1PAZjJDnnnUM+jdArinhgNAuzWLN8l+D6oVPBk6nyFh7KVSwoHBdgE+FjbWga1dAE0FEqRwcugK4FPplSdQkgCktAkkkbJTPIgpoRXJ0PC4VwuwTKoRUodqMlpWG3ho8Rwv6L0LGtkFY7bFGWlcM47YqLZtWCR4O8j/wAK5gObHAiFmKL8rx5tPhqPkr7D1rQBPU6LvjzNuV44Q8Ds14cA0QJvPGP+Fr6dcc5PS6rGYR7ok/QeisWUw3QSfb0C7YxztdWVXHQfUpPH9To6an0C7DDuI5D0+S60dnWv+y30ztEbVj4Wz+q3sF17Oo+xJA5Duj2uVOp0WjS/6R9VJpscdGge5/ZG5DpAw2yxxU6nRY3lPqpVPAuPxH+eAUulggFm5r1VvZz8LV2ZgnHVWbaQCcFi5nSHTwA4qSygAuwSWdnRNanQkE5REJ8JgRlSOlEFMTwoCEkIRalEU8IZU6Uo4FFMCc1ajIgp2ZMlNlIUMpwXMFPC5Oh4QchKKCrsU1ZfalK5WzrUpVLtDAEg2WMo3jXmOLw/fdwtm82larYDO0u1sAAXNz4gcFF2lsV7j3WulaPdnZbqdCHSHxlFptMg3/lleG/A8k+Umnghx97BdxTbwE+GnqpdHBn8Rk8T1+ilU8OAu9zc5EFjHHQAD1P7KQzAT8UnxupoC6NWbnTpwp4UBSGtCCKztadAkmtKQKjo+UpTUQVI4FFMTgFI4FEFNATwoCEQgE8JRNTk0J8JBQiAkkApHBFCUkgQESghK1AKSBQlIZ8FPBXJqcCuTo6SnBcwU6UI9GAmgpwKUZUYExtl1cuazSKKa0JykITpTUVI8FEIBOhSFqdCDU6UognQgAnNUAATgEQlKdIgE6EgioHBEJoTglEE8FNSCUekE0IqBwSJTUEg+UEJQlIFxQlNcU1Kf//Z"/>
          <p:cNvSpPr>
            <a:spLocks noChangeAspect="1" noChangeArrowheads="1"/>
          </p:cNvSpPr>
          <p:nvPr/>
        </p:nvSpPr>
        <p:spPr bwMode="auto">
          <a:xfrm>
            <a:off x="1189831"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 name="AutoShape 4"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342231"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6"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494631"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8" descr="data:image/png;base64,iVBORw0KGgoAAAANSUhEUgAAARQAAAC2CAMAAAAvDYIaAAAAV1BMVEXMzMwAAAD///8EBATU1NQyMjK5ubnPz89JSUmenp50dHT39/caGhpWVlZqamqLi4s3Nzezs7PHx8dtbW1iYmJ5eXkQEBAsLCy/v79CQkIXFxckJCSsrKygEPWGAAAB4UlEQVR4nO3WS1LbQABFUQkEJiYxBAifwP7Xmbl8ZSoMUIHOWUD36zvq4Zwjw8icKEGUIEoQJYgSRAmiBFGCKGEe5ebHJt2civI27TZpeluOcjENGzVdiHJE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gRRgihBlCBKECWIEkQJooQTUV53a49by+51Mcp4mDbqMC5HGW+vNul2PBWFUZQkShAliBJECaIEUYIoQZQgShAliBJECaIEUYIoQZQyXK7t99/5ppfnlScNZ6v7OY/ya+1F60e5FuWYKEGUIEr5YlGG+/0neJxHefrzGdfu94frj0R5OP7XfCt3H4lyeP/cL23p8aL8f5Tz72wxyj8npHjjmss4IwAAAABJRU5ErkJggg=="/>
          <p:cNvSpPr>
            <a:spLocks noChangeAspect="1" noChangeArrowheads="1"/>
          </p:cNvSpPr>
          <p:nvPr/>
        </p:nvSpPr>
        <p:spPr bwMode="auto">
          <a:xfrm>
            <a:off x="1647031"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2" descr="data:image/jpeg;base64,/9j/4AAQSkZJRgABAQAAAQABAAD/2wCEAAkGBxMSEhQUEhQUFBQVFRQUFRYXFBUXGBYXFxUXGBUVFxQYHCggGBwmHBgUITEhJSkrLi4uFx8zODMsNygtLisBCgoKDg0OGxAQGywlICQvLCwsLCwsLCwsLC0sLCwsLSwtLCwsLCwsLCwsLCwsLCwsLCwsLCwsLCwsLCwsLCwsLP/AABEIAMwAzAMBEQACEQEDEQH/xAAcAAEAAQUBAQAAAAAAAAAAAAAABgIDBAUHAQj/xABFEAACAQIDBAcEBgcHBAMAAAABAgADEQQSIQUGMUETUWFxgZGhByIyUhRCkrHB0SNDYnKC4fAWFzNTk6KyFSTC8SVU4v/EABsBAQADAQEBAQAAAAAAAAAAAAABAwQCBQYH/8QANBEAAgIBAwIDBgUFAAMBAAAAAAECEQMEEiExUQUTQSJhcYGRoTJCscHxBhQj0eFigvAV/9oADAMBAAIRAxEAPwDuMAQBAEAQBAEAQBAEAjW9u+2F2eB0rZnOgprq3j1QDkG83tlxbuVw6ignLgzeJgEZPtF2hr/3OI16mFoBttn+2LaFO2ZxUGnxoDw7RaATnd3230KhC4ql0ROmdGzL3lSLj1gHUtn4+nXQVKLrUQ6hlNx/KAZMAQBAEAQBAEAQBAEAQBAEAQBAEAQBAEAhPtH3sTCKlEVWSpU1tTXPUK8LKB8Nzzt3dcA4ZvZtk1WBVaijmXKK32BmYd7G/ZAIsnRdIMxcpztxgDGmj+qDj94gwDFBHM+VoBWcvIk94H5wCb+zXeKrgK1Nw56Go4Wql7rlvYtl4qRcawD6dwuJSooemyujC4ZSCCOwiAXYAgCAIAgCAIAgCAIAgCAIAgCAIAgCAcY3s36wwxdYmiKzJ+iQALY5b3Z3PAXvp2QDl23t4quIcswQA6KigZV7gB7xgGvw2ycVVN6dCoe0IR6mUz1OKH4pIsWKb6I2tPcraD/qvMgfhMsvFNLHrMsWlyP0LtPcfaSm60Qe7K3paRHxbSSdKQelyIwdq7HxdPWvhbDm3R29Vtaacerw5HUZKyuWGceqNdgjxC6EjQEgfZJ59h85oKyYezbeWrgMSGLOKLX6SmQcrX+tl+q37Q4wD6ao1Q6qym6sAwI5gi4MArgCAIAgCAIAgCAIAgCAIAgCAIAgGr3oz/Q8T0bik/Q1ctQi4Q5D71uyAfI5e5UE3JIGugF+ZkN0rJSt0TfCYEUOjp4dRUxD+879G1YUl5Flp3IJ5A2654eXO8lzyOorpylfwb7G9RWOox6/U2bYDEK1KpicVigiMGK0sNURW973VYg2UHQe9prMzy48kfLwY4uTtW5Jv/vyI9pO5yfHuM3ebD/S6tMI+Ow1ZUY5KaXzLm1LZXAQg/MRylOLDl0EGs8YNP1b/wCMTnHK7i2jZbuYbaFIqRWr1l6qtKiQR1Z0qEy7F/YzlbjGL7pv9HFFbeRLhtm/23vBhrdFiGFJ2XWk6tfwsPeHb2zNrNJqIyUsS3R7qv8A5FuHNDpLg+ftqoi4iuig5LkpdSp4ixsRfrn1Gmk5Yot9aMeVJTdGYA1OkiVAQ6tmTqak4voexhw5Xl5WfSns3xBqbNwpPEU8n2CVHoBAJLAEAQBAEAQBAEAQBAEAQBAEAQBAPCL6HhAPmbf3ZWTb1RAnuNVpP8Pu2dF8LXuJTqJbcUn7i3CrmjpOwtnph6j0gqp0oWugAADe6EqADmQQp/jE+F1eaeaEZ3dXF/W19f2PTg1CbiRt8Ni6LVfpIo9FkxNKkFt0mLes16SsLksVvbgLAdWs9jJqsGfBihiXMWm3VbVHq79/3MihKMpOXr97Lm0NjDDpUooy0BiKFJVrH4RXpNmdKjHgKl+fE5uZ1yYdZLNOOWVycJN167X0aX/idzxbFt6Wlz7zf7jpWpmtVxlXDBqpSy0mQUxkXLmAFgCQB5TXrtVHVZIeVF8dbXJXijsTtm+p0hUq1MQBoUWlTNtSqklmHYSfHLMnia24o4n1Vt/F+nyO9PzJyOJe1fAGnjM/J1HmP/U9nwPLu0+3scayPtJmJvHilP0c3BUUVsO3hb09J7RjPob2aD/4vBnhmpB7dWYlresAk0AQBAEAQBAEAQBAEAQBAEAQBAEAQDT7S3do1Wq1CPfqpSQtYXApMzpbxMqzw345R7pneOW2SZptp7OpVVCVUV1GoDDgRzB5Hun5zHLPDNuDa9D09qn1I0mM2fhnYKoSqjMjHoqjPwB0axJGvG83ZMWsz4o27T56pIiEsUZPuZA3kwZFmqqAeK1Edb94ZdZl/sNSncY/Rr9mWPNjfDLmwvoVWq3RYZbKAwrfR8tNiTqEdlGYjnabvM1GGMfMye6t3K+KsoqEm9q+xK67C0r1U4uHUmCaZpNubr4XGpauma2oINiPES3w/PPFGU8b9CciuoyOL+0ndulhauHpYcN+kVh7zFyWzKq28+U97wXXZdZjlLLVproqMmpxRxtUfSmw8CKGHo0V0FKlTQfwqBPaMxnQBAEAQBAEAQBAEAQBAEAQBAEAQBABh8giO1auR2XqM/O9ZppY9ROHon+p7WCnBSNd9I7ZR5RceUqlvrHuLE/fE4yfovkqJbsvjEjrlPlyIoqGKHXIeOQouJjbAgEayzHLLBOMfU4lBPlkVxm71TH7WwjBD9HwoL1ahBylswIpg8C1wOHCfYf0/pp4cDcvzM83WTTlS9Drs94yCAIAgCAIAgCAIAgCAIAgCAIAgCAIAgGFjtl06urCx4XHGY9TocOfmS57l2LUTx9CH7V2etJyM2g6yBynyGpxPDnljim69x6+LJvgpMwb0R+sH2xKJRz+kX9Gd2i9TXDnjU8jeTDHnb9pNf8AqcuXYrGHw5NukNuu5lsMWVzpp132nLycG03f2fhbZ2cM2Y2DvwA55Tae74Zp8Use/Mlut9f9GPU5Z3UehK6WW3u2t2Wt6T3lXoeeVyQIAgCAIAgCAIAgCAIAgCAIAgCAIBSXANiRfqvJoi0RfePa7laiUSVORgCDrmsbEeM87LnblS6GuGJJcnLqG9WN6Zaz1a1Sk1H3k6I0wShtVNFCSWKaE6+8M1r2m/RqNtNX9+DBrd21U69/TkiDb24xKlR0xFW+ZzZveUgklfda4GhHCTtjGTaS+hVKc7UW+OPUxDvFjA5qdO+a5PIrdrZiqnQcP6vJi0naS+iG9T9l/q/uX9k7YqjFUqrvUqnMSy59XuCuRQfdOrA26gZ3jl/kUmip3OMo3RIDQdqtfM961RqNKoFr5crVCM1MUbHpKaoyqSLG4aUax1k5+L4NuiX+Ljp6f7+Z0lbdnlPIPTLW0cU9FkCMVZ72tf6oudPCejocPmT2tmLVZfLhuRtMFvPiBbOEYW10IJ7b3/Cey9JD0Z5q1UvVEq2btFKy3XQjip4j8x2zHkxuD5NcMimuDMlZ2IAgCAIAgCAIAgCAIAgCAIBjbQxQpoTz4DvneOG50cZJ7VZE6uNJdddS2p5mylvwl2rfl4JV8PqZ9Mt+VWa+q9zPnD3CC7wbKanVY0hlNUlqFRUzVFrkW6AMTlpU2JZieeZuc2YMzjTT5X6dzNlxKScWuGR3dzdQ1ywq1FRUJVkRg1Q2JBObgFJB94XvPV0+GOXm/wDZ4upk8EuVb+xtW3RwwrmmKdaotqXCtbIGz3duFx7o0E0f28FOqZUtRLZutLr6dTXbwbq9CyijWvcg5WUlqahheqzINEW4NyOqZtRjjh5v5epdpLzO6r3+hKt1Nn5irksUotUyEslQPXbMtarTqBQWQ3Nr82PVPIzTbu+rPbxwSXHREsmcvMLetsqYWtyp1lD/ALrK1M/8gfCejoJ1lj9DFq43jZs6CBiALDtvPebpHjLkzaWei+ZeI8iOqVupxpncZODsleAxq1VzL3EcweqYJwcHTN8JqStGTODsQBAEAQBAEAQBAPMwgHmcQDzpB2+UAqZgBc8BCVkN0RLbuNzNpw5d3XPQw49qMGXJuZo+k/SAfLTd+4nKoPkW85j8UdY0u7NXh8bm37jwtPCPWLWKw6VUKVFDKeIPmD2EHUGSm1yg1fBEtobGq0WDDpKiIAFq0gOnp00ptko9GBlKlzctqTfUc5qxZ3F3F0/sZ8mFSVSVoxKe0aoqM30ihdhSos4ptmH6J6mdaN7sA7ZSbWvy0tN39/l5dc/9MP8A+fh4XoZ2x9h1Kpz1BUpK2VmZm/7ipmpZalPMNRSJ1AYX6gNJgy5m3bdv7fyb8eJRVJUiYUqYVQqgKqgAACwAHAATLZeVwBtDCithatM9X4S7DLa77cleSNqu5o93NqZ6YVj79M5G67rpPqoSU42j56cXCVMlOFxl9D5zmUOwTM6hXakekp6j6y8iJVKKkqZZCbg7RJsJiVqKGXgfTrBmGUXF0zfGSkrRenJ0IAgCAIAgGPUqfteEgktmoOv75IKSL84BT0HaYBkKNOMUQYW1a/6JlLAMSLXOp1E7xzhCa3OjjJGUoOkRDEsc2s9SNUeazVYSvmq12+UU6XiLsfvE8fxeXMI/E9Pw1ezJmQGnjHpFZNhf+hLcWKWSSjHqyvLljig5y6IqokEXvYddjx6p3mwSwzcJfyc4M8c2NTj/AAajEbepJjEwxHvsLFrfC7WKIe8feOucrFJxsPPBZFA3dUAAm97cdOH9HSdYcDyzUI9f0GbPHFBzl0PKTXFz3eM71WmeCbi+no+5XpNStRDcuvqux7eZTUZOBNyy/MpE7x/iOZrg5rvGDgsX9IF+iq2SqOQb6rz09HqHB7WYdVhU1ZLdm48MAQb3nuJqSs8dpxdG/wAFi7SuUTtM3mx62SoAPgqcupuRmbNG4+9GjBKpV3JDMZtEAQBAEA8MAwMQT1eo/OQSWkaSC8pgFYMEFa3gGj21RBcEi5ym3gZ83/UVpQab/N+zN+hfX5EWxZa5HCx4z6jwPL5ugxy91fTg8XxCDjqJL5/U0mxyVNdTx6cnvBRLffMnilvN8EbdBxiRtA08o3jObgWuDxGuvl1cfCe54VCG2U79rp8F/wBPE8VnPdHHXsv7/wAdSiu7qrdGAxCEoDdQxscrG/C5tL/EoY5YlKfW/wCV+5R4bPIsrjDlV/D+fT+DmWao1M1HUHEHpsrELdkW/TOWL36RCLLpe17Xyi2RUlwaHudtr2jo2wWrmhRNa3SZfevbhrYtfS+W1+2X+HeTc66/t7vmV+I+fUN3T9/f8jYDiCPhtpwva5sDbnLPEnDyal+K+P3+RX4YpvNcPw1z+y+JengH0JcwrWdT2wnTQfQ0e+OzBVSohHG/8pentlZTVohm5eKdQaTnWmxUdwNhPd0mS1R5Oqx07OibOqcLzbLoY49SRGtYqy8DZh3jlM9WqZddO0Syk4YAjgQCPGee1To9FO1ZVIJEAQBAEAie/u9KbPp02NJ6zVXNNKdP4iQpYnwEJWLox91d5lxdBqzUqmGCOUYVhl4AHMCbXGvpFUC5vPvOuEwhxSIcQisobo2UgKTZmLdQ/EQDc7J2lTxNJK1Fs1OooZT38j1EcCIBnKYBqNsD3kP7wnh/1BG8EZdpfqmjXo37bXuIljzZm7QD+E1/0nmctLKD/LL9V/uzJ4vCssZd1+hpMFxqHrcnyAX/AMZp18rzM70arEjYKZ5bNxcNspHM+ndNOm1DwTU18/gZ9Tp1nxuD+XxKsPYCzd+lr91+q15drNUs+S/yroVaLS+Rjr8z6mkxe7aVMamKvYCzMvW6WFMjkBYC/wC72mVLUSUaLHpovIpkidgQR18e38tdZGLM8U1OPU7zYY5YOEujFLQW/q/XO9TqJZ5uT+XuONNp1gxqC+b7lUzmk8JtIA20L69YBl77lJzV06HFMRwY5vPj6ieho8lNGTVQtE22bWuBPbTtHjtUySYOpemRzUhhf1EqnxIsjyiU7CrZqdr3ykjw4iYMy9qzdhdxNjKi4QBAEAQCFb1077T2Zm+ADFlSf83ImUDty9J6wPUu737IGMwlagXFPOvxnULlOa57NNYRLNR7Nd3KWGwdXD9PSxaVKjl8ligDoqlLXPEC/jJbshI0e7dZtibQOBqsTgsU2fCu3BHJtkLd+VT25TzMl8qyOh1gGckmu2xRZgMiliGGg6tbzB4ppp6jTvHDraa+TLtPNQnb6GHS3Z6Rs1e4UD4Q2p7yOAmbwTS6jRKe+ua953rZY822vQhS4UISqiyhmyi99Lm2vOW5ZXJs7hGki8qyiiw9gkrEArEArEkgrEkk9kAoYwC3tOsFVLkC66ay6ntRU2rInUWmcTTaqhqUgxVwptcHTQg+M1YoShyymbjLg3lCjRpAlqnuknKM3Bb6C41JtznmanxbXTlswJx+XP36FuPw/Tpbp8/PgzdmHDsSaZDHndmb0czxtZm19f55Sr6fdGzHhwL8CRLth46nRUJkygm5Ya3J5kcp6mj8bw7YwyWqpX1+plyaOSbcSSKwIuNQeE9+MlJWuhjarhns6IEAQBAIx7QNm1KuHFSgL4jDOuIoDmzU/iT+Jcy+MAjOxt422ouIw1XB4jCh6Dgu6nL73u2FwNdb+EVQ6l/2b7kNssVgawq9KaZ0TIFyBteJuTmkt2EqNxvru0m0MK9FrBx79Fz9SoPhOmtjwPYYToPkyt0aOJTCUUxhU11XK5Vs17EhSW5m1rwDcp8YhgyX4HuMhg5bi6iKxDOoINtWAI8DPIadm9GG206C8a1Mfxr+cbH2JstPt3Cj9fS+0D90bJdgWW3kwo/XKe4OfuEeXLsDz+1eF/zCf4H/ABEnypApO9+H5Zz3L+Zk+VIFtt8qXKnUPgo/GdeUwWn3yHKi/iy/nJ8lkFtN63dgq0eP7XAczoOQnSwNsiUqVjHuat854i3YByA6rTekkqRibt2y0ikrZuPBu8aH1Ekgxa5I0Oo4juMNWFwZ+yN5WwdN16GnUVtSSLOvC5DDXQcpTmwwyQcWupZDJJSTs6DgGDIe/TuIn55qIqF97PavkkOw8WoGRmUG91BIBt2Dvn1P9O5pz08oy/K+P1PN1sUpp9zcz6AxiAIAgFFVLiAamsWBsR6yCSpGPUPP+UkF1b9kEFwDtgFzBDVvD8ZLBlSAfN29VINjMQWAJ6RtTrzmR9WehH8KNOaajko8BIOizUgFhhIAUSQX0cDiZKILn0tBzko5ZbbaCdc6o5bKsJtlEcEEa+6dRwJE6jwyudNdSYy4zFCixI7jbu0/LzgFrHJ7gb5Wynua5B8w0AwTAJBu/vM1Cn0boXy6IwYagD3Q1+fAT57W+BLPl3wlV+43Y9ZUakjXbT2i9ZxVJtmVSoHBV+UdxvPY0mkx6XEscP5fcyZMjnLcyf8Asz3lZycNWYk2vSLHXTil+fWPGaTg6JAEAQBAMPGUiToCZBJaSg3UZILi0m6oILq0TALtOmBw5wCuAcc9suwMNQp9Jh0YYmq5Y2YlcvF2KHw4dcpmoLqacO+fR9DjLvX5sR4D8pHsFu2fcoPTfO0n2exGyXcoKVPnfzMXHsPLl3LmHovr9bXmTppw4yJSQjD3nlTDMzhTYWW+mnOw+4yd1KzlxTlQOyH5fjHmB44lP/RqnyiTvOHjQ/6JV+Uec63HLgjpGzKjNRpl/jygN3gWJnSKmqL7ngbcDx6gdD65PIySCvLcMvzKQO8e8vqLeMA1MAQBAMrZmOahVSqnxIwYX9YB9B4WuKiK68GUMO4i4gF2AIAgCAIAgCAIAgHHd9mXEY2rnZgaZFJQG0AXs7SWMzz2t8m3E3GKojlfdum3Bz4icKEfRnfmPsYbbp9VRfG4k7PeR5nuNftDZJo2LWI9O2c7KO1NM0ezgXVm63Yzua5K4Ph/EqFP9K+vBE/5GH+FEL8bKzf5jOTtlBJ+Y+ZknJSb/MfMySCRbq1/ddCSSDmF+o8fX75bB+hnyrmzfEX0va+nnprLCo8p1Do3MWNu0cvwgGDjaWV2A4Xuv7rar6EQCzAEAQDs/s0x3S4JQeNNmp+A1HoYBK4AgCAIAgCAIAgCAfNu/aldoYoa/wCKxv3gGZJr2mb8b9lGlp4phwZh3MZzR3ZkJtasOFRvE3++KHBa2ptWpUpMrkEWJ4AHh1zqN2RSNHsd9HHU1/Od5F0ZXjfVF+1qv7yf8T/OR+Un8/yLxnNHRQZJyUkSSDN2JXyVlPI+6e4/ztO4OmV5FcSZGXGYpXiftefxf7s0AtbQT3UbvQ+Gq+h9IBhQBAEAnvskxxWvVpE6OgYD9pTy8CfKAdVgCAIAgCAIAgCAW69UIrMeCgse4C5gLk+eNrVq1atUqkN+kdnt1AnQW7rTE9zdnqR2pJGvqK31lB70BPmRI5JqJaKLzRfIj7jFjYiziMOrKQBYnS9yfSdJ8nLjSsh2cq9x3ac5oq0ZW9srNns+7XZr+6bC/K41lc+CyD3OzLLdkrLKKDUPUJ1ZzQ6Y/KvlJs5ovYPE3dQVUXNrhRcTqL5OZrgmlF7qD/V+cvMh6xsQe3L56j1U/agFTrmR17A47CvHzUt5CAayAIAgG13W2l9HxVKpyDBW/dbQ/ffwgHfYAgCAIAgCAIAgGg38xPR4Cu17AhVJ7GdVb0JnGR1FlmJXNHKKe2KR+svjpKPMNWwvriqbfIfETrzERtZ6aVNvqj0jdEe0jQb2hKVElBZjcXtrqMunbrfwji+DpNvqc2qtY6SxFOTqbzBUwqHUkk3JPdK8jO8K4ZdJErLSg26p1wclJ7o4IK8NVCurW4GdJ8nMlwS7AvoR1a+cvRkkjIYXBHWPUWI9QJJBXRrhSrEi2l/3Tx9CYBr8RSyMyn6rFfIwC3AEAGAd63R2h0+Eove5yBW/eXQ/dANxAEAQBAEAQBAIr7UKBfZmIt9VVfwVgT6XnGRXEsxOpo+bjtFe2UbDbZ6NpL2yPLJsvJtUDg5HnI2MWW9pbQNRLFy1iDqeE6jGmCP1eMuRmydTrOOpK+7+GqIB+gruKpAFwWZrEnxTzE5mvZGN+2znxxq9sr2MvKGxydsnayGyg49e3yk7Tmyg49eoydpFomeCrmysBe68Ou4BtLImeaMxahPx3Q/J9Yd/MTsrKKyLb4QLcL6nwUcYBTVrLpmYX0Gt76CwFu4QCrouwwDw0v6tAKcndAJduptbGUaJWjRaomdjcC4BIFx6esA7FAEAQBAEAQBAOZ7e3vrVDXoqKQpHpKRDKWJGqNc3HHWUvIzVHFFJNnMf7DUvnPm04uXctqPZ/Uf2FpfOfNvyi5dyKj2f1H9haX+YfWLfcn2e33IpjsMtJ2VSSBYanrAM6Tsmq5NXVOs7RRkfJN9k7aqLgKmFFjTxOUueYKPpl6tFWVym1wiyGNOpM0p2XT/b+0PynO+RZtRSdlU/2/MflG9nOxFJ2VT639JO9kbEXMLsNHdVBcXPHSdKbshwSRL9i0OiejYk5HTXnowkqRU4n0Q1FWHvKpv1gGXGcwMVu7hKgs+HpHuQD7oBrn3DwGuWiEJ+ViIBgYj2c4c/BUqp5N94gGA/s0PLEDxpf/qAbXZns/w1Oxq3rHt0X7I/OASjC4VKShKaqijgqgAeQgF6AIAgCAIAgHjG0A4cGuznrdz5sTMb6noehdEggqgHjcJIOVbb+Op3/cAJbE6fQ0jS1GSRJsB/hU/3f/IzNPqaofhL85OjyAeWkgy9lf4qd/4GSiH0JCgsQe0SbK6PoKifdXuH3TUYiuAIAgCAIAgCAIAgCAIAgHhEA0H9i8F/lH7b/nOPLj2LPNl3Kl3PwY/Vn7b/AJx5cew82Xc9G6OE/wAr/e/5x5cew82XcNujhD+q/wB7/nHlx7DzZdzF/u+2be5wlInncE377mTtQeWb9Tz+7zZf/wBKh9mTRxuZiYz2ZbOdr9EyCwAWm7Kot1KJy8cXyWLNNKiyPZXs75Kv+q0jyok+fMq/uu2d8lT/AFWjyojz5hvZbs6/wVP9Vo8qI8+ZVR9mOz1YMEqXBv8A4rR5cSPOmbulung1NxQTxufvnWyJz5ku5uQJ0cHsAQBAEAQBAP/Z"/>
          <p:cNvSpPr>
            <a:spLocks noChangeAspect="1" noChangeArrowheads="1"/>
          </p:cNvSpPr>
          <p:nvPr/>
        </p:nvSpPr>
        <p:spPr bwMode="auto">
          <a:xfrm>
            <a:off x="1799431"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Rectangle 16"/>
          <p:cNvSpPr/>
          <p:nvPr/>
        </p:nvSpPr>
        <p:spPr>
          <a:xfrm>
            <a:off x="1647032" y="1700809"/>
            <a:ext cx="7119193" cy="2908489"/>
          </a:xfrm>
          <a:prstGeom prst="rect">
            <a:avLst/>
          </a:prstGeom>
        </p:spPr>
        <p:txBody>
          <a:bodyPr wrap="square">
            <a:spAutoFit/>
          </a:bodyPr>
          <a:lstStyle/>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Postavljanje Private Oracle Infrastructure Cloud-a  (baze podataka, VM-ovi ..)</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Postavljanje razvojne, testne i produkcijske APEX okoline</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Instalacija posljednje stabilne verzije </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Postavljanje Private Oracle Developers Cloud-a za CI/CD (git, skripte)</a:t>
            </a:r>
          </a:p>
          <a:p>
            <a:pPr marL="285750" indent="-285750">
              <a:spcAft>
                <a:spcPts val="600"/>
              </a:spcAft>
              <a:buFont typeface="Arial" panose="020B0604020202020204" pitchFamily="34" charset="0"/>
              <a:buChar char="•"/>
            </a:pP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Postavljanje/Izrada skripti za </a:t>
            </a:r>
            <a:r>
              <a:rPr lang="hr-HR" sz="2000" dirty="0" smtClean="0">
                <a:solidFill>
                  <a:srgbClr val="1F497D"/>
                </a:solidFill>
                <a:latin typeface="Calibri" panose="020F0502020204030204" pitchFamily="34" charset="0"/>
                <a:ea typeface="Calibri" panose="020F0502020204030204" pitchFamily="34" charset="0"/>
                <a:cs typeface="Arial" panose="020B0604020202020204" pitchFamily="34" charset="0"/>
              </a:rPr>
              <a:t>backup</a:t>
            </a:r>
            <a:r>
              <a:rPr lang="hr-HR" sz="2000" dirty="0">
                <a:solidFill>
                  <a:srgbClr val="1F497D"/>
                </a:solidFill>
                <a:latin typeface="Calibri" panose="020F0502020204030204" pitchFamily="34" charset="0"/>
                <a:ea typeface="Calibri" panose="020F0502020204030204" pitchFamily="34" charset="0"/>
                <a:cs typeface="Arial" panose="020B0604020202020204" pitchFamily="34" charset="0"/>
              </a:rPr>
              <a:t>, deploy,verzioniranje</a:t>
            </a:r>
          </a:p>
          <a:p>
            <a:pPr marL="285750" indent="-285750">
              <a:spcAft>
                <a:spcPts val="600"/>
              </a:spcAft>
              <a:buFont typeface="Arial" panose="020B0604020202020204" pitchFamily="34" charset="0"/>
              <a:buChar char="•"/>
            </a:pPr>
            <a:endParaRPr lang="hr-HR" dirty="0"/>
          </a:p>
        </p:txBody>
      </p:sp>
      <p:sp>
        <p:nvSpPr>
          <p:cNvPr id="18" name="Title 1"/>
          <p:cNvSpPr txBox="1">
            <a:spLocks/>
          </p:cNvSpPr>
          <p:nvPr/>
        </p:nvSpPr>
        <p:spPr>
          <a:xfrm>
            <a:off x="1644874" y="922337"/>
            <a:ext cx="6048672" cy="697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r-HR" sz="2800" b="1" dirty="0">
                <a:solidFill>
                  <a:schemeClr val="tx2"/>
                </a:solidFill>
                <a:cs typeface="Arial" panose="020B0604020202020204" pitchFamily="34" charset="0"/>
              </a:rPr>
              <a:t>Rješenje</a:t>
            </a:r>
          </a:p>
        </p:txBody>
      </p:sp>
      <p:pic>
        <p:nvPicPr>
          <p:cNvPr id="15" name="Picture 14"/>
          <p:cNvPicPr>
            <a:picLocks noChangeAspect="1"/>
          </p:cNvPicPr>
          <p:nvPr/>
        </p:nvPicPr>
        <p:blipFill>
          <a:blip r:embed="rId3"/>
          <a:stretch>
            <a:fillRect/>
          </a:stretch>
        </p:blipFill>
        <p:spPr>
          <a:xfrm>
            <a:off x="1714337" y="1515265"/>
            <a:ext cx="7216353" cy="4841086"/>
          </a:xfrm>
          <a:prstGeom prst="rect">
            <a:avLst/>
          </a:prstGeom>
        </p:spPr>
      </p:pic>
      <p:sp>
        <p:nvSpPr>
          <p:cNvPr id="4" name="Slide Number Placeholder 3"/>
          <p:cNvSpPr>
            <a:spLocks noGrp="1"/>
          </p:cNvSpPr>
          <p:nvPr>
            <p:ph type="sldNum" sz="quarter" idx="12"/>
          </p:nvPr>
        </p:nvSpPr>
        <p:spPr/>
        <p:txBody>
          <a:bodyPr/>
          <a:lstStyle/>
          <a:p>
            <a:fld id="{C005B571-B2FC-48CB-8018-A2F0115B55CB}" type="slidenum">
              <a:rPr lang="hr-HR" smtClean="0"/>
              <a:pPr/>
              <a:t>9</a:t>
            </a:fld>
            <a:endParaRPr lang="hr-HR" dirty="0"/>
          </a:p>
        </p:txBody>
      </p:sp>
    </p:spTree>
    <p:extLst>
      <p:ext uri="{BB962C8B-B14F-4D97-AF65-F5344CB8AC3E}">
        <p14:creationId xmlns:p14="http://schemas.microsoft.com/office/powerpoint/2010/main" val="54889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EP SHEMA BOJA">
      <a:dk1>
        <a:srgbClr val="595959"/>
      </a:dk1>
      <a:lt1>
        <a:sysClr val="window" lastClr="FFFFFF"/>
      </a:lt1>
      <a:dk2>
        <a:srgbClr val="2F5897"/>
      </a:dk2>
      <a:lt2>
        <a:srgbClr val="E4E9EF"/>
      </a:lt2>
      <a:accent1>
        <a:srgbClr val="234171"/>
      </a:accent1>
      <a:accent2>
        <a:srgbClr val="BF0000"/>
      </a:accent2>
      <a:accent3>
        <a:srgbClr val="A9C0E4"/>
      </a:accent3>
      <a:accent4>
        <a:srgbClr val="2F75FF"/>
      </a:accent4>
      <a:accent5>
        <a:srgbClr val="FF0000"/>
      </a:accent5>
      <a:accent6>
        <a:srgbClr val="758085"/>
      </a:accent6>
      <a:hlink>
        <a:srgbClr val="00206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pi studeni prosinac pptx.potx" id="{E9BFA1E0-1DF0-4951-8D1D-09D236B31D17}" vid="{35F6BF88-214B-4AEF-B2DE-6BBCBA0064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FA86B4B86C2EB4EA0C36F4A02EDE083" ma:contentTypeVersion="0" ma:contentTypeDescription="Stvaranje novog dokumenta." ma:contentTypeScope="" ma:versionID="38f5b68de4b62eb344dec9452bf55626">
  <xsd:schema xmlns:xsd="http://www.w3.org/2001/XMLSchema" xmlns:xs="http://www.w3.org/2001/XMLSchema" xmlns:p="http://schemas.microsoft.com/office/2006/metadata/properties" targetNamespace="http://schemas.microsoft.com/office/2006/metadata/properties" ma:root="true" ma:fieldsID="13a97e57f17dc6da829d89cd5bbcb0b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B42D04-4DA4-4CB5-AF94-9B0CA060AA1D}">
  <ds:schemaRef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10FE5B2-6248-445C-A29B-CEA3514208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C641887-2228-4B7B-B3E4-60A4DF500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Hepi studeni prosinac pptx</Template>
  <TotalTime>251</TotalTime>
  <Words>816</Words>
  <Application>Microsoft Office PowerPoint</Application>
  <PresentationFormat>Custom</PresentationFormat>
  <Paragraphs>129</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Lato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Ružman Puntarić</dc:creator>
  <cp:lastModifiedBy>Ivica Rosić</cp:lastModifiedBy>
  <cp:revision>55</cp:revision>
  <dcterms:created xsi:type="dcterms:W3CDTF">2017-11-21T10:53:42Z</dcterms:created>
  <dcterms:modified xsi:type="dcterms:W3CDTF">2020-10-08T13:03:20Z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0x010100CFA86B4B86C2EB4EA0C36F4A02EDE083</vt:lpwstr>
  </property>
</Properties>
</file>