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408" r:id="rId2"/>
    <p:sldId id="310" r:id="rId3"/>
    <p:sldId id="1502" r:id="rId4"/>
    <p:sldId id="1516" r:id="rId5"/>
    <p:sldId id="398" r:id="rId6"/>
    <p:sldId id="399" r:id="rId7"/>
    <p:sldId id="420" r:id="rId8"/>
    <p:sldId id="419" r:id="rId9"/>
    <p:sldId id="421" r:id="rId10"/>
    <p:sldId id="409" r:id="rId11"/>
    <p:sldId id="410" r:id="rId12"/>
    <p:sldId id="411" r:id="rId13"/>
    <p:sldId id="412" r:id="rId14"/>
    <p:sldId id="413" r:id="rId15"/>
    <p:sldId id="414" r:id="rId16"/>
    <p:sldId id="416" r:id="rId17"/>
    <p:sldId id="415" r:id="rId18"/>
    <p:sldId id="422" r:id="rId19"/>
    <p:sldId id="417" r:id="rId20"/>
    <p:sldId id="1517" r:id="rId21"/>
    <p:sldId id="418" r:id="rId22"/>
  </p:sldIdLst>
  <p:sldSz cx="12192000" cy="6858000"/>
  <p:notesSz cx="6858000" cy="9144000"/>
  <p:embeddedFontLst>
    <p:embeddedFont>
      <p:font typeface="ARS Maquette Pro" panose="02000603000000020004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Open Sans Light" panose="020B0306030504020204" pitchFamily="34" charset="0"/>
      <p:regular r:id="rId35"/>
      <p:italic r:id="rId36"/>
    </p:embeddedFont>
    <p:embeddedFont>
      <p:font typeface="Segoe UI Semibold" panose="020B0702040204020203" pitchFamily="34" charset="0"/>
      <p:bold r:id="rId37"/>
      <p:boldItalic r:id="rId38"/>
    </p:embeddedFont>
    <p:embeddedFont>
      <p:font typeface="Stolzl Bold" panose="00000800000000000000" charset="0"/>
      <p:bold r:id="rId39"/>
    </p:embeddedFont>
    <p:embeddedFont>
      <p:font typeface="Stolzl Book" panose="00000500000000000000" charset="0"/>
      <p:regular r:id="rId40"/>
    </p:embeddedFont>
    <p:embeddedFont>
      <p:font typeface="Tahoma" panose="020B0604030504040204" pitchFamily="34" charset="0"/>
      <p:regular r:id="rId41"/>
      <p:bold r:id="rId42"/>
    </p:embeddedFont>
  </p:embeddedFontLst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4A9A41F-0F6D-4F63-B71F-565158AAD552}">
          <p14:sldIdLst>
            <p14:sldId id="408"/>
            <p14:sldId id="310"/>
            <p14:sldId id="1502"/>
            <p14:sldId id="1516"/>
            <p14:sldId id="398"/>
            <p14:sldId id="399"/>
            <p14:sldId id="420"/>
            <p14:sldId id="419"/>
            <p14:sldId id="421"/>
            <p14:sldId id="409"/>
            <p14:sldId id="410"/>
            <p14:sldId id="411"/>
            <p14:sldId id="412"/>
            <p14:sldId id="413"/>
            <p14:sldId id="414"/>
            <p14:sldId id="416"/>
            <p14:sldId id="415"/>
            <p14:sldId id="422"/>
            <p14:sldId id="417"/>
            <p14:sldId id="1517"/>
            <p14:sldId id="41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C6C6"/>
    <a:srgbClr val="CACACA"/>
    <a:srgbClr val="E5E8ED"/>
    <a:srgbClr val="AEAEAE"/>
    <a:srgbClr val="B4D4D8"/>
    <a:srgbClr val="E07525"/>
    <a:srgbClr val="E17625"/>
    <a:srgbClr val="C11D66"/>
    <a:srgbClr val="2D2F3B"/>
    <a:srgbClr val="CF42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3154" autoAdjust="0"/>
  </p:normalViewPr>
  <p:slideViewPr>
    <p:cSldViewPr snapToGrid="0">
      <p:cViewPr varScale="1">
        <p:scale>
          <a:sx n="70" d="100"/>
          <a:sy n="70" d="100"/>
        </p:scale>
        <p:origin x="59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 showGuides="1">
      <p:cViewPr varScale="1">
        <p:scale>
          <a:sx n="90" d="100"/>
          <a:sy n="90" d="100"/>
        </p:scale>
        <p:origin x="369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4BC743-9E9C-41E2-B116-BCE88757B36B}" type="datetimeFigureOut">
              <a:rPr lang="hr-HR" smtClean="0"/>
              <a:t>15.10.2018.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FE6DBF-2415-4A52-AC8D-5734A655AD2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704339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4E1C21-0523-4F95-826E-9B12210F8486}" type="datetimeFigureOut">
              <a:rPr lang="hr-HR" smtClean="0"/>
              <a:t>15.10.2018.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0EF887-2EE9-4511-8BEE-25CD7A2B83C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11626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Videoigre predstavljaju  najvažniji medij 21. stoljeća. Pojam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gamificaton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označava upotrebu razmišljanja i mehanike video igre u kontekstu bez igre, a kako bi se riješili problemi i angažirali korisnici. Možda nećete biti igrač, ali ako vaši zaposlenici ili vaši klijenti dolaze iz generacije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milenijalaca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postoje velike šanse da su brojevi protiv vas kao što pokazuju i ove statistike: 2017 tržište video igara u vrijednosti od 80 milijardi USD; u svijetu ima više od 2,5 milijarde videoigara; aktivni računalni ili video igrači igraju u prosjeku 13 sati tjedno; kolektivno, planet sada troši više od 3 milijarde sati tjedno igre; 69% svih glava domaćinstva igraju računalne i video igre; 97% mladih igrati računalo i video igre; 40% svih igrača su žene; 1 od 4 igrača je iznad 50 godina; Prosječni igrač ima 35 godina i igra 12 godina; većina igrača očekuje nastavak igranja igara za ostatak svog života; u prosjeku, igrači ne uspiju 80% vremena i ipak su još uvijek korisni doživljaj igranja; 61% anketiranih izvršnih direktora, financijskih rukovodilaca i drugih visokih rukovoditelja kažu da svakodnevno igraju igre na poslu. Više od polovice tih rukovoditelja kažu da igraju tijekom rada kako bi "osjećali produktivnije".</a:t>
            </a:r>
          </a:p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Ako možemo primijeniti igračku mehaniku da utječemo na pozitivnu promjenu ponašanja, to znači da uspješno i održivo igranje može pretvoriti korisnike u obožavatelje, pretvoriti posao u zabavu ili učiti radost. </a:t>
            </a:r>
            <a:r>
              <a:rPr lang="hr-H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Potencijal je ogroman.</a:t>
            </a:r>
          </a:p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EF887-2EE9-4511-8BEE-25CD7A2B83C0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021253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>
                <a:latin typeface="Stolzl Bold" panose="00000800000000000000" charset="0"/>
              </a:rPr>
              <a:t>Povratak otpisanih, odnosno povratak igre u svijet odraslih: gamification &amp; work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EF887-2EE9-4511-8BEE-25CD7A2B83C0}" type="slidenum">
              <a:rPr lang="hr-HR" smtClean="0"/>
              <a:t>14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393074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>
                <a:latin typeface="Stolzl Bold" panose="00000800000000000000" charset="0"/>
              </a:rPr>
              <a:t>Povratak otpisanih, odnosno povratak igre u svijet odraslih: gamification &amp; work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EF887-2EE9-4511-8BEE-25CD7A2B83C0}" type="slidenum">
              <a:rPr lang="hr-HR" smtClean="0"/>
              <a:t>15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403583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>
                <a:latin typeface="Stolzl Bold" panose="00000800000000000000" charset="0"/>
              </a:rPr>
              <a:t>Povratak otpisanih, odnosno povratak igre u svijet odraslih: gamification &amp; work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EF887-2EE9-4511-8BEE-25CD7A2B83C0}" type="slidenum">
              <a:rPr lang="hr-HR" smtClean="0"/>
              <a:t>16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095186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>
                <a:latin typeface="Stolzl Bold" panose="00000800000000000000" charset="0"/>
              </a:rPr>
              <a:t>Povratak otpisanih, odnosno povratak igre u svijet odraslih: gamification &amp; work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EF887-2EE9-4511-8BEE-25CD7A2B83C0}" type="slidenum">
              <a:rPr lang="hr-HR" smtClean="0"/>
              <a:t>17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453989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>
                <a:latin typeface="Stolzl Bold" panose="00000800000000000000" charset="0"/>
              </a:rPr>
              <a:t>Povratak otpisanih, odnosno povratak igre u svijet odraslih: gamification &amp; work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EF887-2EE9-4511-8BEE-25CD7A2B83C0}" type="slidenum">
              <a:rPr lang="hr-HR" smtClean="0"/>
              <a:t>18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949035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>
                <a:latin typeface="Stolzl Bold" panose="00000800000000000000" charset="0"/>
              </a:rPr>
              <a:t>milenijalci ce kroz gaming lakse naci sense of purpose (kljucna demografska kategorija) - gaming wins!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EF887-2EE9-4511-8BEE-25CD7A2B83C0}" type="slidenum">
              <a:rPr lang="hr-HR" smtClean="0"/>
              <a:t>19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71251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zasto igra? sto je igra? (jedna od temeljnih ljudskih potreba)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EF887-2EE9-4511-8BEE-25CD7A2B83C0}" type="slidenum">
              <a:rPr lang="hr-HR" smtClean="0"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70305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zasto igra? sto je igra? (jedna od temeljnih ljudskih potreba)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EF887-2EE9-4511-8BEE-25CD7A2B83C0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25435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zasto igra? sto je igra? (jedna od temeljnih ljudskih potreba)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EF887-2EE9-4511-8BEE-25CD7A2B83C0}" type="slidenum">
              <a:rPr lang="hr-HR" smtClean="0"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13222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zasto igra? sto je igra? (jedna od temeljnih ljudskih potreba)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EF887-2EE9-4511-8BEE-25CD7A2B83C0}" type="slidenum">
              <a:rPr lang="hr-HR" smtClean="0"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83331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>
                <a:latin typeface="Stolzl Bold" panose="00000800000000000000" charset="0"/>
              </a:rPr>
              <a:t>Prihvatljivost igre djece i neprihvatljivost igre odraslih</a:t>
            </a:r>
          </a:p>
          <a:p>
            <a:endParaRPr lang="pl-PL" dirty="0">
              <a:latin typeface="Stolzl Bold" panose="00000800000000000000" charset="0"/>
            </a:endParaRPr>
          </a:p>
          <a:p>
            <a:r>
              <a:rPr lang="pl-PL" dirty="0">
                <a:latin typeface="Stolzl Bold" panose="00000800000000000000" charset="0"/>
              </a:rPr>
              <a:t>(“Ne igraj se s hranom!”)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EF887-2EE9-4511-8BEE-25CD7A2B83C0}" type="slidenum">
              <a:rPr lang="hr-HR" smtClean="0"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05284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>
                <a:latin typeface="Stolzl Bold" panose="00000800000000000000" charset="0"/>
              </a:rPr>
              <a:t>igra u skoli i ucenju (poluprihvaceno i neprihvaceno; learning must hurt)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EF887-2EE9-4511-8BEE-25CD7A2B83C0}" type="slidenum">
              <a:rPr lang="hr-HR" smtClean="0"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6684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>
                <a:latin typeface="Stolzl Bold" panose="00000800000000000000" charset="0"/>
              </a:rPr>
              <a:t>igra u skoli i ucenju (poluprihvaceno i neprihvaceno; learning must hurt)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EF887-2EE9-4511-8BEE-25CD7A2B83C0}" type="slidenum">
              <a:rPr lang="hr-HR" smtClean="0"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265587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>
                <a:latin typeface="Stolzl Bold" panose="00000800000000000000" charset="0"/>
              </a:rPr>
              <a:t>30-40 pa pada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0EF887-2EE9-4511-8BEE-25CD7A2B83C0}" type="slidenum">
              <a:rPr lang="hr-HR" smtClean="0"/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32400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48297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41" userDrawn="1">
          <p15:clr>
            <a:srgbClr val="FBAE40"/>
          </p15:clr>
        </p15:guide>
        <p15:guide id="2" orient="horz" pos="3475" userDrawn="1">
          <p15:clr>
            <a:srgbClr val="FBAE40"/>
          </p15:clr>
        </p15:guide>
        <p15:guide id="3" pos="2328" userDrawn="1">
          <p15:clr>
            <a:srgbClr val="FBAE40"/>
          </p15:clr>
        </p15:guide>
        <p15:guide id="4" orient="horz" pos="1049" userDrawn="1">
          <p15:clr>
            <a:srgbClr val="FBAE40"/>
          </p15:clr>
        </p15:guide>
        <p15:guide id="5" pos="674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+ objects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3875" y="3090333"/>
            <a:ext cx="11103681" cy="2786592"/>
          </a:xfrm>
          <a:prstGeom prst="rect">
            <a:avLst/>
          </a:prstGeom>
        </p:spPr>
        <p:txBody>
          <a:bodyPr>
            <a:normAutofit/>
          </a:bodyPr>
          <a:lstStyle>
            <a:lvl1pPr marL="288000" indent="-288000">
              <a:buFont typeface="Calibri Light" panose="020F0302020204030204" pitchFamily="34" charset="0"/>
              <a:buChar char="•"/>
              <a:defRPr sz="3200">
                <a:solidFill>
                  <a:srgbClr val="DF7423"/>
                </a:solidFill>
                <a:latin typeface="+mj-lt"/>
              </a:defRPr>
            </a:lvl1pPr>
            <a:lvl2pPr marL="468000" indent="-216000">
              <a:defRPr>
                <a:solidFill>
                  <a:srgbClr val="DF7423"/>
                </a:solidFill>
                <a:latin typeface="+mj-lt"/>
              </a:defRPr>
            </a:lvl2pPr>
            <a:lvl3pPr marL="756000" indent="-144000">
              <a:defRPr>
                <a:solidFill>
                  <a:srgbClr val="DF7423"/>
                </a:solidFill>
                <a:latin typeface="+mj-lt"/>
              </a:defRPr>
            </a:lvl3pPr>
            <a:lvl4pPr marL="1116000" indent="-144000">
              <a:defRPr>
                <a:solidFill>
                  <a:srgbClr val="DF7423"/>
                </a:solidFill>
                <a:latin typeface="+mj-lt"/>
              </a:defRPr>
            </a:lvl4pPr>
            <a:lvl5pPr marL="1476000" indent="-144000">
              <a:defRPr>
                <a:solidFill>
                  <a:srgbClr val="DF7423"/>
                </a:solidFill>
                <a:latin typeface="+mj-lt"/>
              </a:defRPr>
            </a:lvl5pPr>
          </a:lstStyle>
          <a:p>
            <a:pPr lvl="0"/>
            <a:r>
              <a:rPr lang="hr-HR" dirty="0"/>
              <a:t>First level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3401" y="499533"/>
            <a:ext cx="11105444" cy="2495438"/>
          </a:xfrm>
          <a:prstGeom prst="rect">
            <a:avLst/>
          </a:prstGeom>
        </p:spPr>
        <p:txBody>
          <a:bodyPr lIns="0" anchor="b" anchorCtr="0">
            <a:normAutofit/>
          </a:bodyPr>
          <a:lstStyle>
            <a:lvl1pPr>
              <a:defRPr sz="4400" cap="none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6077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orient="horz" pos="1457" userDrawn="1">
          <p15:clr>
            <a:srgbClr val="FBAE40"/>
          </p15:clr>
        </p15:guide>
        <p15:guide id="3" orient="horz" pos="3838" userDrawn="1">
          <p15:clr>
            <a:srgbClr val="FBAE40"/>
          </p15:clr>
        </p15:guide>
        <p15:guide id="4" pos="6743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-Title, subtitle, t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23875" y="1972733"/>
            <a:ext cx="5447949" cy="982134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2800" b="1" cap="sm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dirty="0"/>
              <a:t>c</a:t>
            </a:r>
            <a:r>
              <a:rPr lang="en-US" dirty="0"/>
              <a:t>lick to edit </a:t>
            </a:r>
            <a:r>
              <a:rPr lang="hr-HR" dirty="0"/>
              <a:t>m</a:t>
            </a:r>
            <a:r>
              <a:rPr lang="en-US" dirty="0"/>
              <a:t>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42925" y="3078334"/>
            <a:ext cx="5417609" cy="2348800"/>
          </a:xfrm>
          <a:prstGeom prst="rect">
            <a:avLst/>
          </a:prstGeom>
        </p:spPr>
        <p:txBody>
          <a:bodyPr lIns="0"/>
          <a:lstStyle>
            <a:lvl2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28000">
              <a:defRPr/>
            </a:lvl3pPr>
            <a:lvl4pPr marL="1188000">
              <a:defRPr/>
            </a:lvl4pPr>
            <a:lvl5pPr marL="1548000">
              <a:defRPr/>
            </a:lvl5pPr>
          </a:lstStyle>
          <a:p>
            <a:pPr lvl="1"/>
            <a:r>
              <a:rPr lang="hr-HR" dirty="0"/>
              <a:t>Text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38333" y="1964267"/>
            <a:ext cx="5529792" cy="99906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 cap="sm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dirty="0"/>
              <a:t>c</a:t>
            </a:r>
            <a:r>
              <a:rPr lang="en-US" dirty="0"/>
              <a:t>lick to edit </a:t>
            </a:r>
            <a:r>
              <a:rPr lang="hr-HR" dirty="0"/>
              <a:t>m</a:t>
            </a:r>
            <a:r>
              <a:rPr lang="en-US" dirty="0"/>
              <a:t>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49622" y="3069866"/>
            <a:ext cx="5528027" cy="2365734"/>
          </a:xfrm>
          <a:prstGeom prst="rect">
            <a:avLst/>
          </a:prstGeom>
        </p:spPr>
        <p:txBody>
          <a:bodyPr/>
          <a:lstStyle>
            <a:lvl2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28000">
              <a:defRPr/>
            </a:lvl3pPr>
            <a:lvl4pPr marL="1188000">
              <a:defRPr/>
            </a:lvl4pPr>
            <a:lvl5pPr marL="1548000">
              <a:defRPr/>
            </a:lvl5pPr>
          </a:lstStyle>
          <a:p>
            <a:pPr lvl="1"/>
            <a:r>
              <a:rPr lang="hr-HR" dirty="0"/>
              <a:t>Text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33400" y="584201"/>
            <a:ext cx="11153775" cy="1186223"/>
          </a:xfrm>
          <a:prstGeom prst="rect">
            <a:avLst/>
          </a:prstGeom>
        </p:spPr>
        <p:txBody>
          <a:bodyPr lIns="0" anchor="b" anchorCtr="0">
            <a:normAutofit/>
          </a:bodyPr>
          <a:lstStyle>
            <a:lvl1pPr>
              <a:defRPr sz="440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040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822" userDrawn="1">
          <p15:clr>
            <a:srgbClr val="FBAE40"/>
          </p15:clr>
        </p15:guide>
        <p15:guide id="4" pos="6743" userDrawn="1">
          <p15:clr>
            <a:srgbClr val="FBAE40"/>
          </p15:clr>
        </p15:guide>
        <p15:guide id="5" orient="horz" pos="3838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- Title subtitle, txt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98312" y="1972733"/>
            <a:ext cx="5373512" cy="982134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2800" b="1" cap="sm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dirty="0"/>
              <a:t>c</a:t>
            </a:r>
            <a:r>
              <a:rPr lang="en-US" dirty="0"/>
              <a:t>lick to edit </a:t>
            </a:r>
            <a:r>
              <a:rPr lang="hr-HR" dirty="0"/>
              <a:t>m</a:t>
            </a:r>
            <a:r>
              <a:rPr lang="en-US" dirty="0"/>
              <a:t>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1" y="3078334"/>
            <a:ext cx="5350933" cy="2966866"/>
          </a:xfrm>
          <a:prstGeom prst="rect">
            <a:avLst/>
          </a:prstGeom>
        </p:spPr>
        <p:txBody>
          <a:bodyPr lIns="0"/>
          <a:lstStyle>
            <a:lvl2pPr marL="0" indent="0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28000">
              <a:defRPr/>
            </a:lvl3pPr>
            <a:lvl4pPr marL="1188000">
              <a:defRPr/>
            </a:lvl4pPr>
            <a:lvl5pPr marL="1548000">
              <a:defRPr/>
            </a:lvl5pPr>
          </a:lstStyle>
          <a:p>
            <a:pPr lvl="1"/>
            <a:r>
              <a:rPr lang="hr-HR" dirty="0"/>
              <a:t>Text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38333" y="1964267"/>
            <a:ext cx="5511801" cy="99906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 cap="sm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dirty="0"/>
              <a:t>c</a:t>
            </a:r>
            <a:r>
              <a:rPr lang="en-US" dirty="0"/>
              <a:t>lick to edit </a:t>
            </a:r>
            <a:r>
              <a:rPr lang="hr-HR" dirty="0"/>
              <a:t>m</a:t>
            </a:r>
            <a:r>
              <a:rPr lang="en-US" dirty="0"/>
              <a:t>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49623" y="3069866"/>
            <a:ext cx="5500512" cy="2983801"/>
          </a:xfrm>
          <a:prstGeom prst="rect">
            <a:avLst/>
          </a:prstGeom>
        </p:spPr>
        <p:txBody>
          <a:bodyPr/>
          <a:lstStyle>
            <a:lvl2pPr marL="0" indent="0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28000">
              <a:defRPr/>
            </a:lvl3pPr>
            <a:lvl4pPr marL="1188000">
              <a:defRPr/>
            </a:lvl4pPr>
            <a:lvl5pPr marL="1548000">
              <a:defRPr/>
            </a:lvl5pPr>
          </a:lstStyle>
          <a:p>
            <a:pPr lvl="1"/>
            <a:r>
              <a:rPr lang="hr-HR" dirty="0"/>
              <a:t>Text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584201"/>
            <a:ext cx="11040533" cy="1186223"/>
          </a:xfrm>
          <a:prstGeom prst="rect">
            <a:avLst/>
          </a:prstGeom>
        </p:spPr>
        <p:txBody>
          <a:bodyPr lIns="0" anchor="b" anchorCtr="0">
            <a:normAutofit/>
          </a:bodyPr>
          <a:lstStyle>
            <a:lvl1pPr>
              <a:defRPr sz="440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25265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822" userDrawn="1">
          <p15:clr>
            <a:srgbClr val="FBAE40"/>
          </p15:clr>
        </p15:guide>
        <p15:guide id="2" pos="6743" userDrawn="1">
          <p15:clr>
            <a:srgbClr val="FBAE40"/>
          </p15:clr>
        </p15:guide>
        <p15:guide id="3" orient="horz" pos="383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- Subtitle, t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98312" y="905933"/>
            <a:ext cx="5283200" cy="2064656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3200" b="1" cap="sm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dirty="0"/>
              <a:t>c</a:t>
            </a:r>
            <a:r>
              <a:rPr lang="en-US" dirty="0"/>
              <a:t>lick to edit </a:t>
            </a:r>
            <a:r>
              <a:rPr lang="hr-HR" dirty="0"/>
              <a:t>m</a:t>
            </a:r>
            <a:r>
              <a:rPr lang="en-US" dirty="0"/>
              <a:t>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98312" y="3225801"/>
            <a:ext cx="5294489" cy="2192867"/>
          </a:xfrm>
          <a:prstGeom prst="rect">
            <a:avLst/>
          </a:prstGeom>
        </p:spPr>
        <p:txBody>
          <a:bodyPr lIns="0"/>
          <a:lstStyle>
            <a:lvl2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28000">
              <a:defRPr/>
            </a:lvl3pPr>
            <a:lvl4pPr marL="1188000">
              <a:defRPr/>
            </a:lvl4pPr>
            <a:lvl5pPr marL="1548000">
              <a:defRPr/>
            </a:lvl5pPr>
          </a:lstStyle>
          <a:p>
            <a:pPr lvl="1"/>
            <a:r>
              <a:rPr lang="hr-HR" dirty="0"/>
              <a:t>Text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32545" y="914401"/>
            <a:ext cx="5395011" cy="203925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3200" b="1" cap="sm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dirty="0"/>
              <a:t>c</a:t>
            </a:r>
            <a:r>
              <a:rPr lang="en-US" dirty="0"/>
              <a:t>lick to edit </a:t>
            </a:r>
            <a:r>
              <a:rPr lang="hr-HR" dirty="0"/>
              <a:t>m</a:t>
            </a:r>
            <a:r>
              <a:rPr lang="en-US" dirty="0"/>
              <a:t>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39935" y="3242733"/>
            <a:ext cx="5398909" cy="2175935"/>
          </a:xfrm>
          <a:prstGeom prst="rect">
            <a:avLst/>
          </a:prstGeom>
        </p:spPr>
        <p:txBody>
          <a:bodyPr/>
          <a:lstStyle>
            <a:lvl2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28000">
              <a:defRPr/>
            </a:lvl3pPr>
            <a:lvl4pPr marL="1188000">
              <a:defRPr/>
            </a:lvl4pPr>
            <a:lvl5pPr marL="1548000">
              <a:defRPr/>
            </a:lvl5pPr>
          </a:lstStyle>
          <a:p>
            <a:pPr lvl="1"/>
            <a:r>
              <a:rPr lang="hr-HR" dirty="0"/>
              <a:t>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076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822" userDrawn="1">
          <p15:clr>
            <a:srgbClr val="FBAE40"/>
          </p15:clr>
        </p15:guide>
        <p15:guide id="2" pos="937" userDrawn="1">
          <p15:clr>
            <a:srgbClr val="FBAE40"/>
          </p15:clr>
        </p15:guide>
        <p15:guide id="4" pos="6743" userDrawn="1">
          <p15:clr>
            <a:srgbClr val="FBAE40"/>
          </p15:clr>
        </p15:guide>
        <p15:guide id="5" orient="horz" pos="3838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- Subtitle, txt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98312" y="905933"/>
            <a:ext cx="5283200" cy="2064656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>
              <a:buNone/>
              <a:defRPr sz="3200" b="1" cap="sm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dirty="0"/>
              <a:t>c</a:t>
            </a:r>
            <a:r>
              <a:rPr lang="en-US" dirty="0"/>
              <a:t>lick to edit </a:t>
            </a:r>
            <a:r>
              <a:rPr lang="hr-HR" dirty="0"/>
              <a:t>m</a:t>
            </a:r>
            <a:r>
              <a:rPr lang="en-US" dirty="0"/>
              <a:t>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98312" y="3225801"/>
            <a:ext cx="5294489" cy="2192867"/>
          </a:xfrm>
          <a:prstGeom prst="rect">
            <a:avLst/>
          </a:prstGeom>
        </p:spPr>
        <p:txBody>
          <a:bodyPr lIns="0"/>
          <a:lstStyle>
            <a:lvl2pPr marL="0" indent="0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28000">
              <a:defRPr/>
            </a:lvl3pPr>
            <a:lvl4pPr marL="1188000">
              <a:defRPr/>
            </a:lvl4pPr>
            <a:lvl5pPr marL="1548000">
              <a:defRPr/>
            </a:lvl5pPr>
          </a:lstStyle>
          <a:p>
            <a:pPr lvl="1"/>
            <a:r>
              <a:rPr lang="hr-HR" dirty="0"/>
              <a:t>Text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32545" y="914401"/>
            <a:ext cx="5395011" cy="203925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3200" b="1" cap="sm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dirty="0"/>
              <a:t>c</a:t>
            </a:r>
            <a:r>
              <a:rPr lang="en-US" dirty="0"/>
              <a:t>lick to edit </a:t>
            </a:r>
            <a:r>
              <a:rPr lang="hr-HR" dirty="0"/>
              <a:t>m</a:t>
            </a:r>
            <a:r>
              <a:rPr lang="en-US" dirty="0"/>
              <a:t>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39935" y="3242733"/>
            <a:ext cx="5398909" cy="2175935"/>
          </a:xfrm>
          <a:prstGeom prst="rect">
            <a:avLst/>
          </a:prstGeom>
        </p:spPr>
        <p:txBody>
          <a:bodyPr/>
          <a:lstStyle>
            <a:lvl2pPr marL="0" indent="0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28000">
              <a:defRPr/>
            </a:lvl3pPr>
            <a:lvl4pPr marL="1188000">
              <a:defRPr/>
            </a:lvl4pPr>
            <a:lvl5pPr marL="1548000">
              <a:defRPr/>
            </a:lvl5pPr>
          </a:lstStyle>
          <a:p>
            <a:pPr lvl="1"/>
            <a:r>
              <a:rPr lang="hr-HR" dirty="0"/>
              <a:t>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8886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822" userDrawn="1">
          <p15:clr>
            <a:srgbClr val="FBAE40"/>
          </p15:clr>
        </p15:guide>
        <p15:guide id="2" pos="937" userDrawn="1">
          <p15:clr>
            <a:srgbClr val="FBAE40"/>
          </p15:clr>
        </p15:guide>
        <p15:guide id="3" pos="6743" userDrawn="1">
          <p15:clr>
            <a:srgbClr val="FBAE40"/>
          </p15:clr>
        </p15:guide>
        <p15:guide id="4" orient="horz" pos="3838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S Maquette Pro" panose="02000603000000020004" pitchFamily="50" charset="-18"/>
              </a:defRPr>
            </a:lvl1pPr>
          </a:lstStyle>
          <a:p>
            <a:r>
              <a:rPr lang="en-US"/>
              <a:t>Click icon to add picture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207289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57" userDrawn="1">
          <p15:clr>
            <a:srgbClr val="FBAE40"/>
          </p15:clr>
        </p15:guide>
        <p15:guide id="2" orient="horz" pos="1049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- Title, object, t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98312" y="3793068"/>
            <a:ext cx="5452533" cy="1625600"/>
          </a:xfrm>
          <a:prstGeom prst="rect">
            <a:avLst/>
          </a:prstGeom>
        </p:spPr>
        <p:txBody>
          <a:bodyPr lIns="0"/>
          <a:lstStyle>
            <a:lvl2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28000">
              <a:defRPr/>
            </a:lvl3pPr>
            <a:lvl4pPr marL="1188000">
              <a:defRPr/>
            </a:lvl4pPr>
            <a:lvl5pPr marL="1548000">
              <a:defRPr/>
            </a:lvl5pPr>
          </a:lstStyle>
          <a:p>
            <a:pPr lvl="1"/>
            <a:r>
              <a:rPr lang="hr-HR" dirty="0"/>
              <a:t>Text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301975" y="3793068"/>
            <a:ext cx="5328050" cy="1617133"/>
          </a:xfrm>
          <a:prstGeom prst="rect">
            <a:avLst/>
          </a:prstGeom>
        </p:spPr>
        <p:txBody>
          <a:bodyPr/>
          <a:lstStyle>
            <a:lvl2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28000">
              <a:defRPr/>
            </a:lvl3pPr>
            <a:lvl4pPr marL="1188000">
              <a:defRPr/>
            </a:lvl4pPr>
            <a:lvl5pPr marL="1548000">
              <a:defRPr/>
            </a:lvl5pPr>
          </a:lstStyle>
          <a:p>
            <a:pPr lvl="1"/>
            <a:r>
              <a:rPr lang="hr-HR" dirty="0"/>
              <a:t>Text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6279396" y="2087255"/>
            <a:ext cx="5359448" cy="1536478"/>
          </a:xfrm>
          <a:prstGeom prst="rect">
            <a:avLst/>
          </a:prstGeom>
        </p:spPr>
        <p:txBody>
          <a:bodyPr/>
          <a:lstStyle>
            <a:lvl2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28000">
              <a:defRPr/>
            </a:lvl3pPr>
            <a:lvl4pPr marL="1188000">
              <a:defRPr/>
            </a:lvl4pPr>
            <a:lvl5pPr marL="1548000">
              <a:defRPr/>
            </a:lvl5pPr>
          </a:lstStyle>
          <a:p>
            <a:pPr lvl="1"/>
            <a:r>
              <a:rPr lang="hr-HR" dirty="0"/>
              <a:t>Object</a:t>
            </a:r>
            <a:endParaRPr lang="en-US" dirty="0"/>
          </a:p>
        </p:txBody>
      </p:sp>
      <p:sp>
        <p:nvSpPr>
          <p:cNvPr id="14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598312" y="2087255"/>
            <a:ext cx="5475112" cy="1528012"/>
          </a:xfrm>
          <a:prstGeom prst="rect">
            <a:avLst/>
          </a:prstGeom>
        </p:spPr>
        <p:txBody>
          <a:bodyPr/>
          <a:lstStyle>
            <a:lvl2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28000">
              <a:defRPr/>
            </a:lvl3pPr>
            <a:lvl4pPr marL="1188000">
              <a:defRPr/>
            </a:lvl4pPr>
            <a:lvl5pPr marL="1548000">
              <a:defRPr/>
            </a:lvl5pPr>
          </a:lstStyle>
          <a:p>
            <a:pPr lvl="1"/>
            <a:r>
              <a:rPr lang="hr-HR" dirty="0"/>
              <a:t>Object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8311" y="584201"/>
            <a:ext cx="11029245" cy="1279356"/>
          </a:xfrm>
          <a:prstGeom prst="rect">
            <a:avLst/>
          </a:prstGeom>
        </p:spPr>
        <p:txBody>
          <a:bodyPr lIns="0" anchor="b" anchorCtr="0">
            <a:normAutofit/>
          </a:bodyPr>
          <a:lstStyle>
            <a:lvl1pPr>
              <a:defRPr sz="440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7275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822" userDrawn="1">
          <p15:clr>
            <a:srgbClr val="FBAE40"/>
          </p15:clr>
        </p15:guide>
        <p15:guide id="4" pos="6743" userDrawn="1">
          <p15:clr>
            <a:srgbClr val="FBAE40"/>
          </p15:clr>
        </p15:guide>
        <p15:guide id="0" orient="horz" pos="2341" userDrawn="1">
          <p15:clr>
            <a:srgbClr val="FBAE40"/>
          </p15:clr>
        </p15:guide>
        <p15:guide id="5" orient="horz" pos="3838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s- Title, object, txt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98312" y="3793068"/>
            <a:ext cx="5452533" cy="2252132"/>
          </a:xfrm>
          <a:prstGeom prst="rect">
            <a:avLst/>
          </a:prstGeom>
        </p:spPr>
        <p:txBody>
          <a:bodyPr lIns="0"/>
          <a:lstStyle>
            <a:lvl2pPr marL="0" indent="0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28000">
              <a:defRPr/>
            </a:lvl3pPr>
            <a:lvl4pPr marL="1188000">
              <a:defRPr/>
            </a:lvl4pPr>
            <a:lvl5pPr marL="1548000">
              <a:defRPr/>
            </a:lvl5pPr>
          </a:lstStyle>
          <a:p>
            <a:pPr lvl="1"/>
            <a:r>
              <a:rPr lang="hr-HR" dirty="0"/>
              <a:t>Text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301975" y="3793068"/>
            <a:ext cx="5269136" cy="2252133"/>
          </a:xfrm>
          <a:prstGeom prst="rect">
            <a:avLst/>
          </a:prstGeom>
        </p:spPr>
        <p:txBody>
          <a:bodyPr/>
          <a:lstStyle>
            <a:lvl2pPr marL="0" indent="0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28000">
              <a:defRPr/>
            </a:lvl3pPr>
            <a:lvl4pPr marL="1188000">
              <a:defRPr/>
            </a:lvl4pPr>
            <a:lvl5pPr marL="1548000">
              <a:defRPr/>
            </a:lvl5pPr>
          </a:lstStyle>
          <a:p>
            <a:pPr lvl="1"/>
            <a:r>
              <a:rPr lang="hr-HR" dirty="0"/>
              <a:t>Text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6279396" y="2087255"/>
            <a:ext cx="5359448" cy="1536478"/>
          </a:xfrm>
          <a:prstGeom prst="rect">
            <a:avLst/>
          </a:prstGeom>
        </p:spPr>
        <p:txBody>
          <a:bodyPr/>
          <a:lstStyle>
            <a:lvl2pPr marL="0" indent="0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28000">
              <a:defRPr/>
            </a:lvl3pPr>
            <a:lvl4pPr marL="1188000">
              <a:defRPr/>
            </a:lvl4pPr>
            <a:lvl5pPr marL="1548000">
              <a:defRPr/>
            </a:lvl5pPr>
          </a:lstStyle>
          <a:p>
            <a:pPr lvl="1"/>
            <a:r>
              <a:rPr lang="hr-HR" dirty="0"/>
              <a:t>Object</a:t>
            </a:r>
            <a:endParaRPr lang="en-US" dirty="0"/>
          </a:p>
        </p:txBody>
      </p:sp>
      <p:sp>
        <p:nvSpPr>
          <p:cNvPr id="14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598312" y="2087255"/>
            <a:ext cx="5475112" cy="1528012"/>
          </a:xfrm>
          <a:prstGeom prst="rect">
            <a:avLst/>
          </a:prstGeom>
        </p:spPr>
        <p:txBody>
          <a:bodyPr/>
          <a:lstStyle>
            <a:lvl2pPr marL="0" indent="0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28000">
              <a:defRPr/>
            </a:lvl3pPr>
            <a:lvl4pPr marL="1188000">
              <a:defRPr/>
            </a:lvl4pPr>
            <a:lvl5pPr marL="1548000">
              <a:defRPr/>
            </a:lvl5pPr>
          </a:lstStyle>
          <a:p>
            <a:pPr lvl="1"/>
            <a:r>
              <a:rPr lang="hr-HR" dirty="0"/>
              <a:t>Object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98311" y="584201"/>
            <a:ext cx="11029245" cy="1279356"/>
          </a:xfrm>
          <a:prstGeom prst="rect">
            <a:avLst/>
          </a:prstGeom>
        </p:spPr>
        <p:txBody>
          <a:bodyPr lIns="0" anchor="b" anchorCtr="0">
            <a:normAutofit/>
          </a:bodyPr>
          <a:lstStyle>
            <a:lvl1pPr>
              <a:defRPr sz="440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0285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822" userDrawn="1">
          <p15:clr>
            <a:srgbClr val="FBAE40"/>
          </p15:clr>
        </p15:guide>
        <p15:guide id="2" pos="6743" userDrawn="1">
          <p15:clr>
            <a:srgbClr val="FBAE40"/>
          </p15:clr>
        </p15:guide>
        <p15:guide id="3" orient="horz" pos="2341" userDrawn="1">
          <p15:clr>
            <a:srgbClr val="FBAE40"/>
          </p15:clr>
        </p15:guide>
        <p15:guide id="4" orient="horz" pos="383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ingle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9926" y="443832"/>
            <a:ext cx="8485364" cy="3690017"/>
          </a:xfrm>
          <a:prstGeom prst="rect">
            <a:avLst/>
          </a:prstGeom>
        </p:spPr>
        <p:txBody>
          <a:bodyPr lIns="0" anchor="t" anchorCtr="0"/>
          <a:lstStyle>
            <a:lvl1pPr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6892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784" userDrawn="1">
          <p15:clr>
            <a:srgbClr val="FBAE40"/>
          </p15:clr>
        </p15:guide>
        <p15:guide id="2" pos="6743" userDrawn="1">
          <p15:clr>
            <a:srgbClr val="FBAE40"/>
          </p15:clr>
        </p15:guide>
        <p15:guide id="3" orient="horz" pos="347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+ Sub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2177" y="685800"/>
            <a:ext cx="10969273" cy="2777066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 algn="l"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1352" y="3728898"/>
            <a:ext cx="10941047" cy="1638968"/>
          </a:xfrm>
          <a:prstGeom prst="rect">
            <a:avLst/>
          </a:prstGeom>
        </p:spPr>
        <p:txBody>
          <a:bodyPr lIns="108000">
            <a:norm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76357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41" userDrawn="1">
          <p15:clr>
            <a:srgbClr val="FBAE40"/>
          </p15:clr>
        </p15:guide>
        <p15:guide id="2" orient="horz" pos="3475" userDrawn="1">
          <p15:clr>
            <a:srgbClr val="FBAE40"/>
          </p15:clr>
        </p15:guide>
        <p15:guide id="3" pos="2328" userDrawn="1">
          <p15:clr>
            <a:srgbClr val="FBAE40"/>
          </p15:clr>
        </p15:guide>
        <p15:guide id="4" orient="horz" pos="1049" userDrawn="1">
          <p15:clr>
            <a:srgbClr val="FBAE40"/>
          </p15:clr>
        </p15:guide>
        <p15:guide id="5" pos="6743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+ body txt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875" y="685800"/>
            <a:ext cx="11163300" cy="676275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 algn="l"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1581150"/>
            <a:ext cx="11153775" cy="4867274"/>
          </a:xfrm>
          <a:prstGeom prst="rect">
            <a:avLst/>
          </a:prstGeom>
        </p:spPr>
        <p:txBody>
          <a:bodyPr lIns="108000"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</a:t>
            </a:r>
            <a:r>
              <a:rPr lang="hr-HR" dirty="0"/>
              <a:t>body text</a:t>
            </a:r>
            <a:r>
              <a:rPr lang="en-US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11510874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41">
          <p15:clr>
            <a:srgbClr val="FBAE40"/>
          </p15:clr>
        </p15:guide>
        <p15:guide id="2" orient="horz" pos="3475">
          <p15:clr>
            <a:srgbClr val="FBAE40"/>
          </p15:clr>
        </p15:guide>
        <p15:guide id="3" pos="2328">
          <p15:clr>
            <a:srgbClr val="FBAE40"/>
          </p15:clr>
        </p15:guide>
        <p15:guide id="4" orient="horz" pos="1049">
          <p15:clr>
            <a:srgbClr val="FBAE40"/>
          </p15:clr>
        </p15:guide>
        <p15:guide id="5" pos="6743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+ Body txt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875" y="685800"/>
            <a:ext cx="11163300" cy="676275"/>
          </a:xfrm>
          <a:prstGeom prst="rect">
            <a:avLst/>
          </a:prstGeom>
        </p:spPr>
        <p:txBody>
          <a:bodyPr lIns="0" anchor="b">
            <a:noAutofit/>
          </a:bodyPr>
          <a:lstStyle>
            <a:lvl1pPr marL="0" indent="0" algn="l">
              <a:defRPr sz="36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1581150"/>
            <a:ext cx="11153775" cy="4867274"/>
          </a:xfrm>
          <a:prstGeom prst="rect">
            <a:avLst/>
          </a:prstGeom>
        </p:spPr>
        <p:txBody>
          <a:bodyPr lIns="108000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</a:t>
            </a:r>
            <a:r>
              <a:rPr lang="hr-HR" dirty="0"/>
              <a:t>body text</a:t>
            </a:r>
            <a:r>
              <a:rPr lang="en-US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2451868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41">
          <p15:clr>
            <a:srgbClr val="FBAE40"/>
          </p15:clr>
        </p15:guide>
        <p15:guide id="2" orient="horz" pos="3475">
          <p15:clr>
            <a:srgbClr val="FBAE40"/>
          </p15:clr>
        </p15:guide>
        <p15:guide id="3" pos="2328">
          <p15:clr>
            <a:srgbClr val="FBAE40"/>
          </p15:clr>
        </p15:guide>
        <p15:guide id="4" orient="horz" pos="1049">
          <p15:clr>
            <a:srgbClr val="FBAE40"/>
          </p15:clr>
        </p15:guide>
        <p15:guide id="5" pos="6743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der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685926"/>
            <a:ext cx="11048293" cy="3152774"/>
          </a:xfrm>
          <a:prstGeom prst="rect">
            <a:avLst/>
          </a:prstGeom>
        </p:spPr>
        <p:txBody>
          <a:bodyPr lIns="0" anchor="t" anchorCtr="0"/>
          <a:lstStyle>
            <a:lvl1pPr>
              <a:defRPr sz="5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8777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784" userDrawn="1">
          <p15:clr>
            <a:srgbClr val="FBAE40"/>
          </p15:clr>
        </p15:guide>
        <p15:guide id="2" pos="6743" userDrawn="1">
          <p15:clr>
            <a:srgbClr val="FBAE40"/>
          </p15:clr>
        </p15:guide>
        <p15:guide id="3" orient="horz" pos="3475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talic + sub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3875" y="1651001"/>
            <a:ext cx="11103681" cy="1363133"/>
          </a:xfrm>
          <a:prstGeom prst="rect">
            <a:avLst/>
          </a:prstGeom>
        </p:spPr>
        <p:txBody>
          <a:bodyPr lIns="0" anchor="t" anchorCtr="0"/>
          <a:lstStyle>
            <a:lvl1pPr>
              <a:defRPr sz="52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r-HR" dirty="0"/>
              <a:t>„</a:t>
            </a:r>
            <a:r>
              <a:rPr lang="en-US" dirty="0"/>
              <a:t>Click to edit Master title style</a:t>
            </a:r>
            <a:r>
              <a:rPr lang="hr-HR" dirty="0"/>
              <a:t>”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4350" y="3276599"/>
            <a:ext cx="11124493" cy="1371601"/>
          </a:xfrm>
          <a:prstGeom prst="rect">
            <a:avLst/>
          </a:prstGeom>
        </p:spPr>
        <p:txBody>
          <a:bodyPr lIns="0" anchor="b" anchorCtr="0">
            <a:normAutofit/>
          </a:bodyPr>
          <a:lstStyle>
            <a:lvl1pPr marL="0" indent="0" algn="ctr">
              <a:buNone/>
              <a:defRPr sz="3600" cap="small" baseline="0">
                <a:solidFill>
                  <a:srgbClr val="DF7423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dirty="0"/>
              <a:t>c</a:t>
            </a:r>
            <a:r>
              <a:rPr lang="en-US" dirty="0"/>
              <a:t>lick to edit </a:t>
            </a:r>
            <a:r>
              <a:rPr lang="hr-HR" dirty="0"/>
              <a:t>m</a:t>
            </a:r>
            <a:r>
              <a:rPr lang="en-US" dirty="0"/>
              <a:t>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6633463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784">
          <p15:clr>
            <a:srgbClr val="FBAE40"/>
          </p15:clr>
        </p15:guide>
        <p15:guide id="2" pos="6743">
          <p15:clr>
            <a:srgbClr val="FBAE40"/>
          </p15:clr>
        </p15:guide>
        <p15:guide id="3" orient="horz" pos="3475">
          <p15:clr>
            <a:srgbClr val="FBAE40"/>
          </p15:clr>
        </p15:guide>
        <p15:guide id="0" orient="horz" pos="216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talic + subtitle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3875" y="1651001"/>
            <a:ext cx="11103681" cy="1363133"/>
          </a:xfrm>
          <a:prstGeom prst="rect">
            <a:avLst/>
          </a:prstGeom>
        </p:spPr>
        <p:txBody>
          <a:bodyPr lIns="0" anchor="t" anchorCtr="0"/>
          <a:lstStyle>
            <a:lvl1pPr>
              <a:defRPr sz="52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r-HR" dirty="0"/>
              <a:t>„</a:t>
            </a:r>
            <a:r>
              <a:rPr lang="en-US" dirty="0"/>
              <a:t>Click to edit Master title style</a:t>
            </a:r>
            <a:r>
              <a:rPr lang="hr-HR" dirty="0"/>
              <a:t>”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3276599"/>
            <a:ext cx="11105443" cy="1371601"/>
          </a:xfrm>
          <a:prstGeom prst="rect">
            <a:avLst/>
          </a:prstGeom>
        </p:spPr>
        <p:txBody>
          <a:bodyPr lIns="0" anchor="b" anchorCtr="0">
            <a:normAutofit/>
          </a:bodyPr>
          <a:lstStyle>
            <a:lvl1pPr marL="0" indent="0" algn="l">
              <a:buNone/>
              <a:defRPr sz="3600" cap="small" baseline="0">
                <a:solidFill>
                  <a:srgbClr val="DF7423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dirty="0"/>
              <a:t>c</a:t>
            </a:r>
            <a:r>
              <a:rPr lang="en-US" dirty="0"/>
              <a:t>lick to edit </a:t>
            </a:r>
            <a:r>
              <a:rPr lang="hr-HR" dirty="0"/>
              <a:t>m</a:t>
            </a:r>
            <a:r>
              <a:rPr lang="en-US" dirty="0"/>
              <a:t>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6115254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784" userDrawn="1">
          <p15:clr>
            <a:srgbClr val="FBAE40"/>
          </p15:clr>
        </p15:guide>
        <p15:guide id="2" pos="6743" userDrawn="1">
          <p15:clr>
            <a:srgbClr val="FBAE40"/>
          </p15:clr>
        </p15:guide>
        <p15:guide id="3" orient="horz" pos="3475" userDrawn="1">
          <p15:clr>
            <a:srgbClr val="FBAE40"/>
          </p15:clr>
        </p15:guide>
        <p15:guide id="4" orient="horz" pos="216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+ objec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3401" y="3090333"/>
            <a:ext cx="11172824" cy="2328334"/>
          </a:xfrm>
          <a:prstGeom prst="rect">
            <a:avLst/>
          </a:prstGeom>
        </p:spPr>
        <p:txBody>
          <a:bodyPr>
            <a:normAutofit/>
          </a:bodyPr>
          <a:lstStyle>
            <a:lvl1pPr marL="288000" indent="-288000">
              <a:buFont typeface="Calibri Light" panose="020F0302020204030204" pitchFamily="34" charset="0"/>
              <a:buChar char="•"/>
              <a:defRPr sz="3200">
                <a:solidFill>
                  <a:srgbClr val="DF7423"/>
                </a:solidFill>
                <a:latin typeface="+mj-lt"/>
              </a:defRPr>
            </a:lvl1pPr>
            <a:lvl2pPr marL="468000" indent="-216000">
              <a:defRPr>
                <a:solidFill>
                  <a:srgbClr val="DF7423"/>
                </a:solidFill>
                <a:latin typeface="+mj-lt"/>
              </a:defRPr>
            </a:lvl2pPr>
            <a:lvl3pPr marL="756000" indent="-144000">
              <a:defRPr>
                <a:solidFill>
                  <a:srgbClr val="DF7423"/>
                </a:solidFill>
                <a:latin typeface="+mj-lt"/>
              </a:defRPr>
            </a:lvl3pPr>
            <a:lvl4pPr marL="1116000" indent="-144000">
              <a:defRPr>
                <a:solidFill>
                  <a:srgbClr val="DF7423"/>
                </a:solidFill>
                <a:latin typeface="+mj-lt"/>
              </a:defRPr>
            </a:lvl4pPr>
            <a:lvl5pPr marL="1476000" indent="-144000">
              <a:defRPr>
                <a:solidFill>
                  <a:srgbClr val="DF7423"/>
                </a:solidFill>
                <a:latin typeface="+mj-lt"/>
              </a:defRPr>
            </a:lvl5pPr>
          </a:lstStyle>
          <a:p>
            <a:pPr lvl="0"/>
            <a:r>
              <a:rPr lang="hr-HR" dirty="0"/>
              <a:t>First level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3400" y="499533"/>
            <a:ext cx="11163299" cy="2495438"/>
          </a:xfrm>
          <a:prstGeom prst="rect">
            <a:avLst/>
          </a:prstGeom>
        </p:spPr>
        <p:txBody>
          <a:bodyPr lIns="0" anchor="b" anchorCtr="0">
            <a:normAutofit/>
          </a:bodyPr>
          <a:lstStyle>
            <a:lvl1pPr>
              <a:defRPr sz="440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69591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3" orient="horz" pos="1457" userDrawn="1">
          <p15:clr>
            <a:srgbClr val="FBAE40"/>
          </p15:clr>
        </p15:guide>
        <p15:guide id="4" orient="horz" pos="3838" userDrawn="1">
          <p15:clr>
            <a:srgbClr val="FBAE40"/>
          </p15:clr>
        </p15:guide>
        <p15:guide id="5" pos="6743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333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79" r:id="rId3"/>
    <p:sldLayoutId id="2147483685" r:id="rId4"/>
    <p:sldLayoutId id="2147483686" r:id="rId5"/>
    <p:sldLayoutId id="2147483676" r:id="rId6"/>
    <p:sldLayoutId id="2147483677" r:id="rId7"/>
    <p:sldLayoutId id="2147483684" r:id="rId8"/>
    <p:sldLayoutId id="2147483673" r:id="rId9"/>
    <p:sldLayoutId id="2147483683" r:id="rId10"/>
    <p:sldLayoutId id="2147483665" r:id="rId11"/>
    <p:sldLayoutId id="2147483682" r:id="rId12"/>
    <p:sldLayoutId id="2147483671" r:id="rId13"/>
    <p:sldLayoutId id="2147483681" r:id="rId14"/>
    <p:sldLayoutId id="2147483667" r:id="rId15"/>
    <p:sldLayoutId id="2147483674" r:id="rId16"/>
    <p:sldLayoutId id="214748368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Calibri" panose="020F050202020403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93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D4937-8437-4C3F-BA71-3538282313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4349" y="2044912"/>
            <a:ext cx="11163300" cy="676275"/>
          </a:xfrm>
        </p:spPr>
        <p:txBody>
          <a:bodyPr/>
          <a:lstStyle/>
          <a:p>
            <a:pPr algn="ctr"/>
            <a:r>
              <a:rPr lang="hr-HR" sz="5400" dirty="0">
                <a:latin typeface="Stolzl Bold" panose="00000800000000000000" charset="0"/>
              </a:rPr>
              <a:t>Panel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797E91-1BA7-4D5E-B958-9EDEB2AFD2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98462" y="2872685"/>
            <a:ext cx="8571346" cy="1527938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Stolzl Book" panose="00000500000000000000" charset="0"/>
              </a:rPr>
              <a:t>Playful Technologies</a:t>
            </a:r>
            <a:endParaRPr lang="hr-HR" sz="4000" dirty="0">
              <a:latin typeface="Stolzl Book" panose="00000500000000000000" charset="0"/>
            </a:endParaRPr>
          </a:p>
          <a:p>
            <a:pPr algn="ctr"/>
            <a:r>
              <a:rPr lang="en-US" sz="4000" dirty="0" err="1">
                <a:latin typeface="Stolzl Book" panose="00000500000000000000" charset="0"/>
              </a:rPr>
              <a:t>Kreativnos</a:t>
            </a:r>
            <a:r>
              <a:rPr lang="hr-HR" sz="4000" dirty="0">
                <a:latin typeface="Stolzl Book" panose="00000500000000000000" charset="0"/>
              </a:rPr>
              <a:t>t</a:t>
            </a:r>
            <a:r>
              <a:rPr lang="en-US" sz="4000" dirty="0">
                <a:latin typeface="Stolzl Book" panose="00000500000000000000" charset="0"/>
              </a:rPr>
              <a:t>, </a:t>
            </a:r>
            <a:r>
              <a:rPr lang="en-US" sz="4000" dirty="0" err="1">
                <a:latin typeface="Stolzl Book" panose="00000500000000000000" charset="0"/>
              </a:rPr>
              <a:t>inovacija</a:t>
            </a:r>
            <a:r>
              <a:rPr lang="en-US" sz="4000" dirty="0">
                <a:latin typeface="Stolzl Book" panose="00000500000000000000" charset="0"/>
              </a:rPr>
              <a:t>, business </a:t>
            </a:r>
            <a:endParaRPr lang="pl-PL" sz="4000" dirty="0">
              <a:latin typeface="Stolzl Bold" panose="0000080000000000000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E80490-DEC0-4645-8AD8-954C94113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312" y="771536"/>
            <a:ext cx="4905375" cy="933450"/>
          </a:xfrm>
          <a:prstGeom prst="rect">
            <a:avLst/>
          </a:prstGeom>
        </p:spPr>
      </p:pic>
      <p:pic>
        <p:nvPicPr>
          <p:cNvPr id="8" name="Picture 7" descr="C:\Users\Leo\AppData\Local\Microsoft\Windows\INetCache\Content.MSO\5D064559.tmp">
            <a:extLst>
              <a:ext uri="{FF2B5EF4-FFF2-40B4-BE49-F238E27FC236}">
                <a16:creationId xmlns:a16="http://schemas.microsoft.com/office/drawing/2014/main" id="{E819D82E-D688-4D3F-BB3A-CA72F901A7C4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3" r="25744"/>
          <a:stretch/>
        </p:blipFill>
        <p:spPr bwMode="auto">
          <a:xfrm>
            <a:off x="3903011" y="4552121"/>
            <a:ext cx="1289491" cy="15225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C:\Users\Leo\AppData\Local\Microsoft\Windows\INetCache\Content.MSO\D4A129CF.tmp">
            <a:extLst>
              <a:ext uri="{FF2B5EF4-FFF2-40B4-BE49-F238E27FC236}">
                <a16:creationId xmlns:a16="http://schemas.microsoft.com/office/drawing/2014/main" id="{52DAB974-F08D-4F5A-AE0F-E829C3FFE35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554" y="4552121"/>
            <a:ext cx="1269752" cy="152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Users\Leo\AppData\Local\Microsoft\Windows\INetCache\Content.MSO\7CC63B5.tmp">
            <a:extLst>
              <a:ext uri="{FF2B5EF4-FFF2-40B4-BE49-F238E27FC236}">
                <a16:creationId xmlns:a16="http://schemas.microsoft.com/office/drawing/2014/main" id="{FEA24F4A-2EE6-4A80-92E8-58399346F695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1" r="20889" b="26667"/>
          <a:stretch/>
        </p:blipFill>
        <p:spPr bwMode="auto">
          <a:xfrm>
            <a:off x="6860356" y="4552121"/>
            <a:ext cx="1269753" cy="15225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https://scontent.fzag1-1.fna.fbcdn.net/v/t1.0-1/p320x320/16602916_10154067983180566_8541072910126597384_n.jpg?_nc_cat=0&amp;oh=96bb0c6a96815da24d6922db3cd266e9&amp;oe=5C25BC90">
            <a:extLst>
              <a:ext uri="{FF2B5EF4-FFF2-40B4-BE49-F238E27FC236}">
                <a16:creationId xmlns:a16="http://schemas.microsoft.com/office/drawing/2014/main" id="{F8C9ECF5-09C8-48A7-9236-BB45FF1AA716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11377"/>
          <a:stretch/>
        </p:blipFill>
        <p:spPr bwMode="auto">
          <a:xfrm>
            <a:off x="8345283" y="4552121"/>
            <a:ext cx="1269752" cy="15343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C:\Users\Leo\AppData\Local\Microsoft\Windows\INetCache\Content.MSO\AC74448B.tmp">
            <a:extLst>
              <a:ext uri="{FF2B5EF4-FFF2-40B4-BE49-F238E27FC236}">
                <a16:creationId xmlns:a16="http://schemas.microsoft.com/office/drawing/2014/main" id="{E5D7EC98-4035-44ED-A385-61C961F24152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55" r="7415"/>
          <a:stretch/>
        </p:blipFill>
        <p:spPr bwMode="auto">
          <a:xfrm>
            <a:off x="2414469" y="4552121"/>
            <a:ext cx="1309230" cy="15225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10635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D4937-8437-4C3F-BA71-3538282313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8317" y="416701"/>
            <a:ext cx="11163300" cy="676275"/>
          </a:xfrm>
        </p:spPr>
        <p:txBody>
          <a:bodyPr/>
          <a:lstStyle/>
          <a:p>
            <a:r>
              <a:rPr lang="pl-PL" dirty="0">
                <a:latin typeface="Stolzl Bold" panose="00000800000000000000" charset="0"/>
              </a:rPr>
              <a:t>Prihvatljivost i neprihvatljivost</a:t>
            </a:r>
            <a:endParaRPr lang="hr-HR" dirty="0">
              <a:latin typeface="Stolzl Bold" panose="00000800000000000000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DCAE6B-FD3D-49F2-88B0-9057900FE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850" y="1716745"/>
            <a:ext cx="9165595" cy="440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743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D4937-8437-4C3F-BA71-3538282313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8317" y="416701"/>
            <a:ext cx="11163300" cy="676275"/>
          </a:xfrm>
        </p:spPr>
        <p:txBody>
          <a:bodyPr/>
          <a:lstStyle/>
          <a:p>
            <a:r>
              <a:rPr lang="pl-PL" dirty="0">
                <a:latin typeface="Stolzl Bold" panose="00000800000000000000" charset="0"/>
              </a:rPr>
              <a:t>Igra u školi i učenju</a:t>
            </a:r>
            <a:endParaRPr lang="hr-HR" dirty="0">
              <a:latin typeface="Stolzl Bold" panose="0000080000000000000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2C518C-D269-431B-8824-11BD7CF86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126" y="1523218"/>
            <a:ext cx="8139492" cy="460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919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D4937-8437-4C3F-BA71-3538282313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8317" y="416701"/>
            <a:ext cx="11163300" cy="676275"/>
          </a:xfrm>
        </p:spPr>
        <p:txBody>
          <a:bodyPr/>
          <a:lstStyle/>
          <a:p>
            <a:r>
              <a:rPr lang="pl-PL" dirty="0">
                <a:latin typeface="Stolzl Bold" panose="00000800000000000000" charset="0"/>
              </a:rPr>
              <a:t>Igra kao održivi model za kreativnost</a:t>
            </a:r>
            <a:endParaRPr lang="hr-HR" dirty="0">
              <a:latin typeface="Stolzl Bold" panose="0000080000000000000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39FFB0-486A-44BB-BD95-C8C643F36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9951" y="1382099"/>
            <a:ext cx="7652098" cy="50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434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D4937-8437-4C3F-BA71-3538282313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8317" y="416701"/>
            <a:ext cx="11163300" cy="676275"/>
          </a:xfrm>
        </p:spPr>
        <p:txBody>
          <a:bodyPr/>
          <a:lstStyle/>
          <a:p>
            <a:r>
              <a:rPr lang="pl-PL" dirty="0">
                <a:latin typeface="Stolzl Bold" panose="00000800000000000000" charset="0"/>
              </a:rPr>
              <a:t>Pad kreativnosti od 5 do 55 godina</a:t>
            </a:r>
            <a:endParaRPr lang="hr-HR" dirty="0">
              <a:latin typeface="Stolzl Bold" panose="0000080000000000000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2E48AF-AEE7-44E0-B4D2-646BB5576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7898" y="1326587"/>
            <a:ext cx="8516203" cy="511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18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D4937-8437-4C3F-BA71-3538282313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8317" y="416701"/>
            <a:ext cx="11163300" cy="676275"/>
          </a:xfrm>
        </p:spPr>
        <p:txBody>
          <a:bodyPr/>
          <a:lstStyle/>
          <a:p>
            <a:r>
              <a:rPr lang="pl-PL" dirty="0">
                <a:latin typeface="Stolzl Bold" panose="00000800000000000000" charset="0"/>
              </a:rPr>
              <a:t>Povratak otpisanih</a:t>
            </a:r>
            <a:endParaRPr lang="hr-HR" dirty="0">
              <a:latin typeface="Stolzl Bold" panose="0000080000000000000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693F8B-8959-456D-84B5-4898D7CC4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092" y="1212376"/>
            <a:ext cx="1095375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256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D4937-8437-4C3F-BA71-3538282313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8317" y="416701"/>
            <a:ext cx="11163300" cy="676275"/>
          </a:xfrm>
        </p:spPr>
        <p:txBody>
          <a:bodyPr/>
          <a:lstStyle/>
          <a:p>
            <a:r>
              <a:rPr lang="pl-PL" dirty="0">
                <a:latin typeface="Stolzl Bold" panose="00000800000000000000" charset="0"/>
              </a:rPr>
              <a:t>Za i protiv: gamification</a:t>
            </a:r>
            <a:endParaRPr lang="hr-HR" dirty="0">
              <a:latin typeface="Stolzl Bold" panose="00000800000000000000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26C3F3-545C-4348-A4CF-C65E579CF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398" y="1801503"/>
            <a:ext cx="5694569" cy="40397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175A1A-03D5-46D2-9266-9E684B5B39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801503"/>
            <a:ext cx="554355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536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D4937-8437-4C3F-BA71-3538282313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8317" y="416701"/>
            <a:ext cx="11163300" cy="676275"/>
          </a:xfrm>
        </p:spPr>
        <p:txBody>
          <a:bodyPr/>
          <a:lstStyle/>
          <a:p>
            <a:r>
              <a:rPr lang="pl-PL" dirty="0">
                <a:latin typeface="Stolzl Bold" panose="00000800000000000000" charset="0"/>
              </a:rPr>
              <a:t>Statistika resprostranjenosti</a:t>
            </a:r>
            <a:endParaRPr lang="hr-HR" dirty="0">
              <a:latin typeface="Stolzl Bold" panose="0000080000000000000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8E52EF-81D0-4880-BA1B-7BCA5857D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346" y="1269242"/>
            <a:ext cx="10797685" cy="607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977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D4937-8437-4C3F-BA71-3538282313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8317" y="416701"/>
            <a:ext cx="11163300" cy="676275"/>
          </a:xfrm>
        </p:spPr>
        <p:txBody>
          <a:bodyPr/>
          <a:lstStyle/>
          <a:p>
            <a:r>
              <a:rPr lang="pl-PL" dirty="0">
                <a:latin typeface="Stolzl Bold" panose="00000800000000000000" charset="0"/>
              </a:rPr>
              <a:t>Gaming je business...</a:t>
            </a:r>
            <a:endParaRPr lang="hr-HR" dirty="0">
              <a:latin typeface="Stolzl Bold" panose="0000080000000000000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46F57A-99C2-4E8E-B831-00F7B654F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9181" y="1092976"/>
            <a:ext cx="7669231" cy="633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156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D4937-8437-4C3F-BA71-3538282313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8317" y="416701"/>
            <a:ext cx="11163300" cy="676275"/>
          </a:xfrm>
        </p:spPr>
        <p:txBody>
          <a:bodyPr/>
          <a:lstStyle/>
          <a:p>
            <a:r>
              <a:rPr lang="pl-PL" dirty="0">
                <a:latin typeface="Stolzl Bold" panose="00000800000000000000" charset="0"/>
              </a:rPr>
              <a:t>...big business!</a:t>
            </a:r>
            <a:endParaRPr lang="hr-HR" dirty="0">
              <a:latin typeface="Stolzl Bold" panose="0000080000000000000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A23E6B-B6CB-4BF3-AD7B-1350810E3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802" y="1205213"/>
            <a:ext cx="10881815" cy="612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7822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D4937-8437-4C3F-BA71-3538282313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8317" y="416701"/>
            <a:ext cx="11163300" cy="676275"/>
          </a:xfrm>
        </p:spPr>
        <p:txBody>
          <a:bodyPr/>
          <a:lstStyle/>
          <a:p>
            <a:r>
              <a:rPr lang="pl-PL" dirty="0">
                <a:latin typeface="Stolzl Bold" panose="00000800000000000000" charset="0"/>
              </a:rPr>
              <a:t>Fun Facts</a:t>
            </a:r>
            <a:endParaRPr lang="hr-HR" dirty="0">
              <a:latin typeface="Stolzl Bold" panose="0000080000000000000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81ACF4-4580-4FEE-9D0E-F6C96A671B88}"/>
              </a:ext>
            </a:extLst>
          </p:cNvPr>
          <p:cNvSpPr txBox="1"/>
          <p:nvPr/>
        </p:nvSpPr>
        <p:spPr>
          <a:xfrm>
            <a:off x="398317" y="1394326"/>
            <a:ext cx="1127880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dirty="0">
                <a:latin typeface="Stolzl Book" panose="00000500000000000000" charset="0"/>
              </a:rPr>
              <a:t>Global games market worth US$138 billion in 2017.</a:t>
            </a:r>
            <a:endParaRPr lang="hr-HR" dirty="0">
              <a:latin typeface="Stolzl Book" panose="00000500000000000000" charset="0"/>
            </a:endParaRPr>
          </a:p>
          <a:p>
            <a:pPr lvl="0" algn="ctr"/>
            <a:r>
              <a:rPr lang="en-GB" dirty="0">
                <a:latin typeface="Stolzl Book" panose="00000500000000000000" charset="0"/>
              </a:rPr>
              <a:t>There are more than 2.5 billion video gamers worldwide, 193 million active mobile gamers in USA alone.</a:t>
            </a:r>
            <a:endParaRPr lang="hr-HR" dirty="0">
              <a:latin typeface="Stolzl Book" panose="00000500000000000000" charset="0"/>
            </a:endParaRPr>
          </a:p>
          <a:p>
            <a:pPr lvl="0" algn="ctr"/>
            <a:r>
              <a:rPr lang="en-GB" dirty="0">
                <a:latin typeface="Stolzl Book" panose="00000500000000000000" charset="0"/>
              </a:rPr>
              <a:t>Active computer or video gamers play 13 hours a week on average.</a:t>
            </a:r>
            <a:endParaRPr lang="hr-HR" dirty="0">
              <a:latin typeface="Stolzl Book" panose="00000500000000000000" charset="0"/>
            </a:endParaRPr>
          </a:p>
          <a:p>
            <a:pPr lvl="0" algn="ctr"/>
            <a:r>
              <a:rPr lang="en-GB" dirty="0">
                <a:latin typeface="Stolzl Book" panose="00000500000000000000" charset="0"/>
              </a:rPr>
              <a:t>Collectively, the planet is now spending more than 3 billion hours a week gaming.</a:t>
            </a:r>
            <a:endParaRPr lang="hr-HR" dirty="0">
              <a:latin typeface="Stolzl Book" panose="00000500000000000000" charset="0"/>
            </a:endParaRPr>
          </a:p>
          <a:p>
            <a:pPr lvl="0" algn="ctr"/>
            <a:r>
              <a:rPr lang="en-GB" dirty="0">
                <a:latin typeface="Stolzl Book" panose="00000500000000000000" charset="0"/>
              </a:rPr>
              <a:t>69% of all heads of household play computer and video games.</a:t>
            </a:r>
            <a:endParaRPr lang="hr-HR" dirty="0">
              <a:latin typeface="Stolzl Book" panose="00000500000000000000" charset="0"/>
            </a:endParaRPr>
          </a:p>
          <a:p>
            <a:pPr lvl="0" algn="ctr"/>
            <a:r>
              <a:rPr lang="en-GB" dirty="0">
                <a:latin typeface="Stolzl Book" panose="00000500000000000000" charset="0"/>
              </a:rPr>
              <a:t>97% of youth play computer and video games.</a:t>
            </a:r>
            <a:endParaRPr lang="hr-HR" dirty="0">
              <a:latin typeface="Stolzl Book" panose="00000500000000000000" charset="0"/>
            </a:endParaRPr>
          </a:p>
          <a:p>
            <a:pPr lvl="0" algn="ctr"/>
            <a:r>
              <a:rPr lang="en-GB" dirty="0">
                <a:latin typeface="Stolzl Book" panose="00000500000000000000" charset="0"/>
              </a:rPr>
              <a:t>40% of all gamers are women.</a:t>
            </a:r>
            <a:endParaRPr lang="hr-HR" dirty="0">
              <a:latin typeface="Stolzl Book" panose="00000500000000000000" charset="0"/>
            </a:endParaRPr>
          </a:p>
          <a:p>
            <a:pPr lvl="0" algn="ctr"/>
            <a:r>
              <a:rPr lang="en-GB" dirty="0">
                <a:latin typeface="Stolzl Book" panose="00000500000000000000" charset="0"/>
              </a:rPr>
              <a:t>1 out of 4 gamers is over the age of 50.</a:t>
            </a:r>
            <a:endParaRPr lang="hr-HR" dirty="0">
              <a:latin typeface="Stolzl Book" panose="00000500000000000000" charset="0"/>
            </a:endParaRPr>
          </a:p>
          <a:p>
            <a:pPr lvl="0" algn="ctr"/>
            <a:r>
              <a:rPr lang="en-GB" dirty="0">
                <a:latin typeface="Stolzl Book" panose="00000500000000000000" charset="0"/>
              </a:rPr>
              <a:t>The average game player is 35 years old and has been playing for 12 years.</a:t>
            </a:r>
            <a:endParaRPr lang="hr-HR" dirty="0">
              <a:latin typeface="Stolzl Book" panose="00000500000000000000" charset="0"/>
            </a:endParaRPr>
          </a:p>
          <a:p>
            <a:pPr lvl="0" algn="ctr"/>
            <a:r>
              <a:rPr lang="en-GB" dirty="0">
                <a:latin typeface="Stolzl Book" panose="00000500000000000000" charset="0"/>
              </a:rPr>
              <a:t>Most gamers expect to continue playing games for the rest of their lives.</a:t>
            </a:r>
            <a:endParaRPr lang="hr-HR" dirty="0">
              <a:latin typeface="Stolzl Book" panose="00000500000000000000" charset="0"/>
            </a:endParaRPr>
          </a:p>
          <a:p>
            <a:pPr lvl="0" algn="ctr"/>
            <a:r>
              <a:rPr lang="en-GB" dirty="0">
                <a:latin typeface="Stolzl Book" panose="00000500000000000000" charset="0"/>
              </a:rPr>
              <a:t>On average, gamers fail 80% of the time and yet they still find the gaming experience enjoyable.</a:t>
            </a:r>
            <a:endParaRPr lang="hr-HR" dirty="0">
              <a:latin typeface="Stolzl Book" panose="00000500000000000000" charset="0"/>
            </a:endParaRPr>
          </a:p>
          <a:p>
            <a:pPr lvl="0" algn="ctr"/>
            <a:r>
              <a:rPr lang="en-GB" dirty="0">
                <a:latin typeface="Stolzl Book" panose="00000500000000000000" charset="0"/>
              </a:rPr>
              <a:t>61% of surveyed CEOs, CFOs, and other senior executives say they take daily game breaks at work. More than half of these </a:t>
            </a:r>
            <a:r>
              <a:rPr lang="en-GB" dirty="0" err="1">
                <a:latin typeface="Stolzl Book" panose="00000500000000000000" charset="0"/>
              </a:rPr>
              <a:t>gameful</a:t>
            </a:r>
            <a:r>
              <a:rPr lang="en-GB" dirty="0">
                <a:latin typeface="Stolzl Book" panose="00000500000000000000" charset="0"/>
              </a:rPr>
              <a:t> executives say they play during work in order “to feel more productive".</a:t>
            </a:r>
            <a:endParaRPr lang="hr-HR" dirty="0">
              <a:latin typeface="Stolzl Book" panose="00000500000000000000" charset="0"/>
            </a:endParaRPr>
          </a:p>
          <a:p>
            <a:pPr algn="ctr"/>
            <a:endParaRPr lang="hr-HR" dirty="0">
              <a:latin typeface="Stolzl Book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17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418566-54ED-41FD-882B-3B9FB09A72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0" t="16242" r="12088" b="15662"/>
          <a:stretch/>
        </p:blipFill>
        <p:spPr>
          <a:xfrm>
            <a:off x="4552578" y="1762125"/>
            <a:ext cx="2941083" cy="383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3510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67275-D3F0-479E-980D-EA16F31C9E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>
                <a:latin typeface="Stolzl Bold" panose="00000800000000000000" charset="0"/>
              </a:rPr>
              <a:t>Kviz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42C915-F0FC-4F9B-8E89-29858A4BA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416" y="2055694"/>
            <a:ext cx="2857500" cy="1600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01D5FD-C7CB-4F9F-B8F0-EA4EDAB56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3306" y="2055694"/>
            <a:ext cx="2857500" cy="1600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ADEF35-D1F9-406B-BA92-4AF67D8B5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416" y="3655894"/>
            <a:ext cx="2857500" cy="1600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974241-3E9D-465C-A189-99ACEF997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3306" y="3655894"/>
            <a:ext cx="2857500" cy="1600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268484-FDD6-4052-A94E-49EBED3DEA82}"/>
              </a:ext>
            </a:extLst>
          </p:cNvPr>
          <p:cNvSpPr txBox="1"/>
          <p:nvPr/>
        </p:nvSpPr>
        <p:spPr>
          <a:xfrm>
            <a:off x="5004806" y="3240395"/>
            <a:ext cx="17556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800" dirty="0">
                <a:latin typeface="Stolzl Bold" panose="00000800000000000000" charset="0"/>
              </a:rPr>
              <a:t>FTW!</a:t>
            </a:r>
          </a:p>
        </p:txBody>
      </p:sp>
    </p:spTree>
    <p:extLst>
      <p:ext uri="{BB962C8B-B14F-4D97-AF65-F5344CB8AC3E}">
        <p14:creationId xmlns:p14="http://schemas.microsoft.com/office/powerpoint/2010/main" val="23237343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D4937-8437-4C3F-BA71-3538282313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4349" y="2044912"/>
            <a:ext cx="11163300" cy="676275"/>
          </a:xfrm>
        </p:spPr>
        <p:txBody>
          <a:bodyPr/>
          <a:lstStyle/>
          <a:p>
            <a:pPr algn="ctr"/>
            <a:r>
              <a:rPr lang="hr-HR" sz="5400" dirty="0">
                <a:latin typeface="Stolzl Bold" panose="00000800000000000000" charset="0"/>
              </a:rPr>
              <a:t>Panel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797E91-1BA7-4D5E-B958-9EDEB2AFD2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98462" y="2872685"/>
            <a:ext cx="8571346" cy="1527938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Stolzl Book" panose="00000500000000000000" charset="0"/>
              </a:rPr>
              <a:t>Playful Technologies</a:t>
            </a:r>
            <a:endParaRPr lang="hr-HR" sz="4000" dirty="0">
              <a:latin typeface="Stolzl Book" panose="00000500000000000000" charset="0"/>
            </a:endParaRPr>
          </a:p>
          <a:p>
            <a:pPr algn="ctr"/>
            <a:r>
              <a:rPr lang="en-US" sz="4000" dirty="0" err="1">
                <a:latin typeface="Stolzl Book" panose="00000500000000000000" charset="0"/>
              </a:rPr>
              <a:t>Kreativnos</a:t>
            </a:r>
            <a:r>
              <a:rPr lang="hr-HR" sz="4000" dirty="0">
                <a:latin typeface="Stolzl Book" panose="00000500000000000000" charset="0"/>
              </a:rPr>
              <a:t>t</a:t>
            </a:r>
            <a:r>
              <a:rPr lang="en-US" sz="4000" dirty="0">
                <a:latin typeface="Stolzl Book" panose="00000500000000000000" charset="0"/>
              </a:rPr>
              <a:t>, </a:t>
            </a:r>
            <a:r>
              <a:rPr lang="en-US" sz="4000" dirty="0" err="1">
                <a:latin typeface="Stolzl Book" panose="00000500000000000000" charset="0"/>
              </a:rPr>
              <a:t>inovacija</a:t>
            </a:r>
            <a:r>
              <a:rPr lang="en-US" sz="4000" dirty="0">
                <a:latin typeface="Stolzl Book" panose="00000500000000000000" charset="0"/>
              </a:rPr>
              <a:t>, business </a:t>
            </a:r>
            <a:endParaRPr lang="pl-PL" sz="4000" dirty="0">
              <a:latin typeface="Stolzl Bold" panose="0000080000000000000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E80490-DEC0-4645-8AD8-954C94113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312" y="771536"/>
            <a:ext cx="4905375" cy="933450"/>
          </a:xfrm>
          <a:prstGeom prst="rect">
            <a:avLst/>
          </a:prstGeom>
        </p:spPr>
      </p:pic>
      <p:pic>
        <p:nvPicPr>
          <p:cNvPr id="8" name="Picture 7" descr="C:\Users\Leo\AppData\Local\Microsoft\Windows\INetCache\Content.MSO\5D064559.tmp">
            <a:extLst>
              <a:ext uri="{FF2B5EF4-FFF2-40B4-BE49-F238E27FC236}">
                <a16:creationId xmlns:a16="http://schemas.microsoft.com/office/drawing/2014/main" id="{E819D82E-D688-4D3F-BB3A-CA72F901A7C4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3" r="25744"/>
          <a:stretch/>
        </p:blipFill>
        <p:spPr bwMode="auto">
          <a:xfrm>
            <a:off x="3903011" y="4552121"/>
            <a:ext cx="1289491" cy="15225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C:\Users\Leo\AppData\Local\Microsoft\Windows\INetCache\Content.MSO\D4A129CF.tmp">
            <a:extLst>
              <a:ext uri="{FF2B5EF4-FFF2-40B4-BE49-F238E27FC236}">
                <a16:creationId xmlns:a16="http://schemas.microsoft.com/office/drawing/2014/main" id="{52DAB974-F08D-4F5A-AE0F-E829C3FFE35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554" y="4552121"/>
            <a:ext cx="1269752" cy="152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Users\Leo\AppData\Local\Microsoft\Windows\INetCache\Content.MSO\7CC63B5.tmp">
            <a:extLst>
              <a:ext uri="{FF2B5EF4-FFF2-40B4-BE49-F238E27FC236}">
                <a16:creationId xmlns:a16="http://schemas.microsoft.com/office/drawing/2014/main" id="{FEA24F4A-2EE6-4A80-92E8-58399346F695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1" r="20889" b="26667"/>
          <a:stretch/>
        </p:blipFill>
        <p:spPr bwMode="auto">
          <a:xfrm>
            <a:off x="6860356" y="4552121"/>
            <a:ext cx="1269753" cy="15225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https://scontent.fzag1-1.fna.fbcdn.net/v/t1.0-1/p320x320/16602916_10154067983180566_8541072910126597384_n.jpg?_nc_cat=0&amp;oh=96bb0c6a96815da24d6922db3cd266e9&amp;oe=5C25BC90">
            <a:extLst>
              <a:ext uri="{FF2B5EF4-FFF2-40B4-BE49-F238E27FC236}">
                <a16:creationId xmlns:a16="http://schemas.microsoft.com/office/drawing/2014/main" id="{F8C9ECF5-09C8-48A7-9236-BB45FF1AA716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11377"/>
          <a:stretch/>
        </p:blipFill>
        <p:spPr bwMode="auto">
          <a:xfrm>
            <a:off x="8345283" y="4552121"/>
            <a:ext cx="1269752" cy="15343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C:\Users\Leo\AppData\Local\Microsoft\Windows\INetCache\Content.MSO\AC74448B.tmp">
            <a:extLst>
              <a:ext uri="{FF2B5EF4-FFF2-40B4-BE49-F238E27FC236}">
                <a16:creationId xmlns:a16="http://schemas.microsoft.com/office/drawing/2014/main" id="{E5D7EC98-4035-44ED-A385-61C961F24152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55" r="7415"/>
          <a:stretch/>
        </p:blipFill>
        <p:spPr bwMode="auto">
          <a:xfrm>
            <a:off x="2414469" y="4552121"/>
            <a:ext cx="1309230" cy="15225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94617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15">
            <a:extLst>
              <a:ext uri="{FF2B5EF4-FFF2-40B4-BE49-F238E27FC236}">
                <a16:creationId xmlns:a16="http://schemas.microsoft.com/office/drawing/2014/main" id="{8A3E1B64-B187-463C-8BE4-026AD0E8333E}"/>
              </a:ext>
            </a:extLst>
          </p:cNvPr>
          <p:cNvSpPr/>
          <p:nvPr/>
        </p:nvSpPr>
        <p:spPr>
          <a:xfrm rot="188397" flipV="1">
            <a:off x="2984585" y="1690261"/>
            <a:ext cx="4507429" cy="107409"/>
          </a:xfrm>
          <a:custGeom>
            <a:avLst/>
            <a:gdLst>
              <a:gd name="connsiteX0" fmla="*/ 0 w 7484302"/>
              <a:gd name="connsiteY0" fmla="*/ 0 h 1951372"/>
              <a:gd name="connsiteX1" fmla="*/ 4991622 w 7484302"/>
              <a:gd name="connsiteY1" fmla="*/ 1772433 h 1951372"/>
              <a:gd name="connsiteX2" fmla="*/ 7484302 w 7484302"/>
              <a:gd name="connsiteY2" fmla="*/ 1797485 h 1951372"/>
              <a:gd name="connsiteX0" fmla="*/ 0 w 7484302"/>
              <a:gd name="connsiteY0" fmla="*/ 0 h 1951372"/>
              <a:gd name="connsiteX1" fmla="*/ 4991622 w 7484302"/>
              <a:gd name="connsiteY1" fmla="*/ 1772433 h 1951372"/>
              <a:gd name="connsiteX2" fmla="*/ 7484302 w 7484302"/>
              <a:gd name="connsiteY2" fmla="*/ 1797485 h 1951372"/>
              <a:gd name="connsiteX0" fmla="*/ 0 w 7484302"/>
              <a:gd name="connsiteY0" fmla="*/ 0 h 1797485"/>
              <a:gd name="connsiteX1" fmla="*/ 7484302 w 7484302"/>
              <a:gd name="connsiteY1" fmla="*/ 1797485 h 1797485"/>
              <a:gd name="connsiteX0" fmla="*/ 0 w 7484302"/>
              <a:gd name="connsiteY0" fmla="*/ 0 h 1797485"/>
              <a:gd name="connsiteX1" fmla="*/ 7484302 w 7484302"/>
              <a:gd name="connsiteY1" fmla="*/ 1797485 h 1797485"/>
              <a:gd name="connsiteX0" fmla="*/ 0 w 7484302"/>
              <a:gd name="connsiteY0" fmla="*/ 0 h 1797485"/>
              <a:gd name="connsiteX1" fmla="*/ 7484302 w 7484302"/>
              <a:gd name="connsiteY1" fmla="*/ 1797485 h 1797485"/>
              <a:gd name="connsiteX0" fmla="*/ 0 w 5862181"/>
              <a:gd name="connsiteY0" fmla="*/ 0 h 1753644"/>
              <a:gd name="connsiteX1" fmla="*/ 5862181 w 5862181"/>
              <a:gd name="connsiteY1" fmla="*/ 1753644 h 1753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862181" h="1753644">
                <a:moveTo>
                  <a:pt x="0" y="0"/>
                </a:moveTo>
                <a:cubicBezTo>
                  <a:pt x="2670131" y="73069"/>
                  <a:pt x="3098105" y="1743206"/>
                  <a:pt x="5862181" y="1753644"/>
                </a:cubicBezTo>
              </a:path>
            </a:pathLst>
          </a:custGeom>
          <a:noFill/>
          <a:ln w="63500" cap="flat" cmpd="sng" algn="ctr">
            <a:gradFill>
              <a:gsLst>
                <a:gs pos="0">
                  <a:srgbClr val="9C0B4D"/>
                </a:gs>
                <a:gs pos="7000">
                  <a:srgbClr val="BA205F"/>
                </a:gs>
                <a:gs pos="95000">
                  <a:srgbClr val="BA205F"/>
                </a:gs>
                <a:gs pos="100000">
                  <a:srgbClr val="9C0B4D"/>
                </a:gs>
              </a:gsLst>
              <a:lin ang="0" scaled="0"/>
            </a:gra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id="{667060CD-931B-4953-8082-BBD6472D0121}"/>
              </a:ext>
            </a:extLst>
          </p:cNvPr>
          <p:cNvSpPr/>
          <p:nvPr/>
        </p:nvSpPr>
        <p:spPr>
          <a:xfrm>
            <a:off x="2811069" y="1891706"/>
            <a:ext cx="4723863" cy="2810600"/>
          </a:xfrm>
          <a:custGeom>
            <a:avLst/>
            <a:gdLst>
              <a:gd name="connsiteX0" fmla="*/ 0 w 7484302"/>
              <a:gd name="connsiteY0" fmla="*/ 0 h 1951372"/>
              <a:gd name="connsiteX1" fmla="*/ 4991622 w 7484302"/>
              <a:gd name="connsiteY1" fmla="*/ 1772433 h 1951372"/>
              <a:gd name="connsiteX2" fmla="*/ 7484302 w 7484302"/>
              <a:gd name="connsiteY2" fmla="*/ 1797485 h 1951372"/>
              <a:gd name="connsiteX0" fmla="*/ 0 w 7484302"/>
              <a:gd name="connsiteY0" fmla="*/ 0 h 1951372"/>
              <a:gd name="connsiteX1" fmla="*/ 4991622 w 7484302"/>
              <a:gd name="connsiteY1" fmla="*/ 1772433 h 1951372"/>
              <a:gd name="connsiteX2" fmla="*/ 7484302 w 7484302"/>
              <a:gd name="connsiteY2" fmla="*/ 1797485 h 1951372"/>
              <a:gd name="connsiteX0" fmla="*/ 0 w 7484302"/>
              <a:gd name="connsiteY0" fmla="*/ 0 h 1797485"/>
              <a:gd name="connsiteX1" fmla="*/ 7484302 w 7484302"/>
              <a:gd name="connsiteY1" fmla="*/ 1797485 h 1797485"/>
              <a:gd name="connsiteX0" fmla="*/ 0 w 7484302"/>
              <a:gd name="connsiteY0" fmla="*/ 0 h 1797485"/>
              <a:gd name="connsiteX1" fmla="*/ 7484302 w 7484302"/>
              <a:gd name="connsiteY1" fmla="*/ 1797485 h 1797485"/>
              <a:gd name="connsiteX0" fmla="*/ 0 w 7484302"/>
              <a:gd name="connsiteY0" fmla="*/ 0 h 1797485"/>
              <a:gd name="connsiteX1" fmla="*/ 7484302 w 7484302"/>
              <a:gd name="connsiteY1" fmla="*/ 1797485 h 1797485"/>
              <a:gd name="connsiteX0" fmla="*/ 0 w 5862181"/>
              <a:gd name="connsiteY0" fmla="*/ 0 h 1753644"/>
              <a:gd name="connsiteX1" fmla="*/ 5862181 w 5862181"/>
              <a:gd name="connsiteY1" fmla="*/ 1753644 h 1753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862181" h="1753644">
                <a:moveTo>
                  <a:pt x="0" y="0"/>
                </a:moveTo>
                <a:cubicBezTo>
                  <a:pt x="2670131" y="73069"/>
                  <a:pt x="3098105" y="1743206"/>
                  <a:pt x="5862181" y="1753644"/>
                </a:cubicBezTo>
              </a:path>
            </a:pathLst>
          </a:custGeom>
          <a:noFill/>
          <a:ln w="215900" cap="flat" cmpd="sng" algn="ctr">
            <a:gradFill>
              <a:gsLst>
                <a:gs pos="0">
                  <a:srgbClr val="9C0B4D"/>
                </a:gs>
                <a:gs pos="10000">
                  <a:srgbClr val="BA205F"/>
                </a:gs>
                <a:gs pos="88000">
                  <a:srgbClr val="BA205F"/>
                </a:gs>
                <a:gs pos="100000">
                  <a:srgbClr val="9C0B4D"/>
                </a:gs>
              </a:gsLst>
              <a:lin ang="0" scaled="0"/>
            </a:gra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5" name="Freeform 13">
            <a:extLst>
              <a:ext uri="{FF2B5EF4-FFF2-40B4-BE49-F238E27FC236}">
                <a16:creationId xmlns:a16="http://schemas.microsoft.com/office/drawing/2014/main" id="{1ECD67DE-D352-40DE-8075-2820B0BE1981}"/>
              </a:ext>
            </a:extLst>
          </p:cNvPr>
          <p:cNvSpPr/>
          <p:nvPr/>
        </p:nvSpPr>
        <p:spPr>
          <a:xfrm>
            <a:off x="2811068" y="1740385"/>
            <a:ext cx="4633760" cy="1413624"/>
          </a:xfrm>
          <a:custGeom>
            <a:avLst/>
            <a:gdLst>
              <a:gd name="connsiteX0" fmla="*/ 0 w 7484302"/>
              <a:gd name="connsiteY0" fmla="*/ 0 h 1951372"/>
              <a:gd name="connsiteX1" fmla="*/ 4991622 w 7484302"/>
              <a:gd name="connsiteY1" fmla="*/ 1772433 h 1951372"/>
              <a:gd name="connsiteX2" fmla="*/ 7484302 w 7484302"/>
              <a:gd name="connsiteY2" fmla="*/ 1797485 h 1951372"/>
              <a:gd name="connsiteX0" fmla="*/ 0 w 7484302"/>
              <a:gd name="connsiteY0" fmla="*/ 0 h 1951372"/>
              <a:gd name="connsiteX1" fmla="*/ 4991622 w 7484302"/>
              <a:gd name="connsiteY1" fmla="*/ 1772433 h 1951372"/>
              <a:gd name="connsiteX2" fmla="*/ 7484302 w 7484302"/>
              <a:gd name="connsiteY2" fmla="*/ 1797485 h 1951372"/>
              <a:gd name="connsiteX0" fmla="*/ 0 w 7484302"/>
              <a:gd name="connsiteY0" fmla="*/ 0 h 1797485"/>
              <a:gd name="connsiteX1" fmla="*/ 7484302 w 7484302"/>
              <a:gd name="connsiteY1" fmla="*/ 1797485 h 1797485"/>
              <a:gd name="connsiteX0" fmla="*/ 0 w 7484302"/>
              <a:gd name="connsiteY0" fmla="*/ 0 h 1797485"/>
              <a:gd name="connsiteX1" fmla="*/ 7484302 w 7484302"/>
              <a:gd name="connsiteY1" fmla="*/ 1797485 h 1797485"/>
              <a:gd name="connsiteX0" fmla="*/ 0 w 7484302"/>
              <a:gd name="connsiteY0" fmla="*/ 0 h 1797485"/>
              <a:gd name="connsiteX1" fmla="*/ 7484302 w 7484302"/>
              <a:gd name="connsiteY1" fmla="*/ 1797485 h 1797485"/>
              <a:gd name="connsiteX0" fmla="*/ 0 w 5862181"/>
              <a:gd name="connsiteY0" fmla="*/ 0 h 1753644"/>
              <a:gd name="connsiteX1" fmla="*/ 5862181 w 5862181"/>
              <a:gd name="connsiteY1" fmla="*/ 1753644 h 1753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862181" h="1753644">
                <a:moveTo>
                  <a:pt x="0" y="0"/>
                </a:moveTo>
                <a:cubicBezTo>
                  <a:pt x="2670131" y="73069"/>
                  <a:pt x="3098105" y="1743206"/>
                  <a:pt x="5862181" y="1753644"/>
                </a:cubicBezTo>
              </a:path>
            </a:pathLst>
          </a:custGeom>
          <a:noFill/>
          <a:ln w="76200" cap="flat" cmpd="sng" algn="ctr">
            <a:gradFill>
              <a:gsLst>
                <a:gs pos="0">
                  <a:srgbClr val="9C0B4D"/>
                </a:gs>
                <a:gs pos="11000">
                  <a:srgbClr val="BA205F"/>
                </a:gs>
                <a:gs pos="95000">
                  <a:srgbClr val="BA205F"/>
                </a:gs>
                <a:gs pos="100000">
                  <a:srgbClr val="9C0B4D"/>
                </a:gs>
              </a:gsLst>
              <a:lin ang="0" scaled="0"/>
            </a:gra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6" name="Freeform 14">
            <a:extLst>
              <a:ext uri="{FF2B5EF4-FFF2-40B4-BE49-F238E27FC236}">
                <a16:creationId xmlns:a16="http://schemas.microsoft.com/office/drawing/2014/main" id="{E9E5FA07-9324-4587-9C65-6A788F5D62D0}"/>
              </a:ext>
            </a:extLst>
          </p:cNvPr>
          <p:cNvSpPr/>
          <p:nvPr/>
        </p:nvSpPr>
        <p:spPr>
          <a:xfrm flipV="1">
            <a:off x="2904692" y="1846697"/>
            <a:ext cx="4630299" cy="1333411"/>
          </a:xfrm>
          <a:custGeom>
            <a:avLst/>
            <a:gdLst>
              <a:gd name="connsiteX0" fmla="*/ 0 w 7484302"/>
              <a:gd name="connsiteY0" fmla="*/ 0 h 1951372"/>
              <a:gd name="connsiteX1" fmla="*/ 4991622 w 7484302"/>
              <a:gd name="connsiteY1" fmla="*/ 1772433 h 1951372"/>
              <a:gd name="connsiteX2" fmla="*/ 7484302 w 7484302"/>
              <a:gd name="connsiteY2" fmla="*/ 1797485 h 1951372"/>
              <a:gd name="connsiteX0" fmla="*/ 0 w 7484302"/>
              <a:gd name="connsiteY0" fmla="*/ 0 h 1951372"/>
              <a:gd name="connsiteX1" fmla="*/ 4991622 w 7484302"/>
              <a:gd name="connsiteY1" fmla="*/ 1772433 h 1951372"/>
              <a:gd name="connsiteX2" fmla="*/ 7484302 w 7484302"/>
              <a:gd name="connsiteY2" fmla="*/ 1797485 h 1951372"/>
              <a:gd name="connsiteX0" fmla="*/ 0 w 7484302"/>
              <a:gd name="connsiteY0" fmla="*/ 0 h 1797485"/>
              <a:gd name="connsiteX1" fmla="*/ 7484302 w 7484302"/>
              <a:gd name="connsiteY1" fmla="*/ 1797485 h 1797485"/>
              <a:gd name="connsiteX0" fmla="*/ 0 w 7484302"/>
              <a:gd name="connsiteY0" fmla="*/ 0 h 1797485"/>
              <a:gd name="connsiteX1" fmla="*/ 7484302 w 7484302"/>
              <a:gd name="connsiteY1" fmla="*/ 1797485 h 1797485"/>
              <a:gd name="connsiteX0" fmla="*/ 0 w 7484302"/>
              <a:gd name="connsiteY0" fmla="*/ 0 h 1797485"/>
              <a:gd name="connsiteX1" fmla="*/ 7484302 w 7484302"/>
              <a:gd name="connsiteY1" fmla="*/ 1797485 h 1797485"/>
              <a:gd name="connsiteX0" fmla="*/ 0 w 5862181"/>
              <a:gd name="connsiteY0" fmla="*/ 0 h 1753644"/>
              <a:gd name="connsiteX1" fmla="*/ 5862181 w 5862181"/>
              <a:gd name="connsiteY1" fmla="*/ 1753644 h 1753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862181" h="1753644">
                <a:moveTo>
                  <a:pt x="0" y="0"/>
                </a:moveTo>
                <a:cubicBezTo>
                  <a:pt x="2670131" y="73069"/>
                  <a:pt x="3098105" y="1743206"/>
                  <a:pt x="5862181" y="1753644"/>
                </a:cubicBezTo>
              </a:path>
            </a:pathLst>
          </a:custGeom>
          <a:noFill/>
          <a:ln w="215900" cap="flat" cmpd="sng" algn="ctr"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7000">
                  <a:schemeClr val="tx1">
                    <a:lumMod val="50000"/>
                    <a:lumOff val="50000"/>
                  </a:schemeClr>
                </a:gs>
                <a:gs pos="91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0" scaled="0"/>
            </a:gra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id="{88E184BF-2E72-4D07-9499-E45414F193C3}"/>
              </a:ext>
            </a:extLst>
          </p:cNvPr>
          <p:cNvSpPr/>
          <p:nvPr/>
        </p:nvSpPr>
        <p:spPr>
          <a:xfrm flipV="1">
            <a:off x="2901871" y="3233980"/>
            <a:ext cx="4507429" cy="107409"/>
          </a:xfrm>
          <a:custGeom>
            <a:avLst/>
            <a:gdLst>
              <a:gd name="connsiteX0" fmla="*/ 0 w 7484302"/>
              <a:gd name="connsiteY0" fmla="*/ 0 h 1951372"/>
              <a:gd name="connsiteX1" fmla="*/ 4991622 w 7484302"/>
              <a:gd name="connsiteY1" fmla="*/ 1772433 h 1951372"/>
              <a:gd name="connsiteX2" fmla="*/ 7484302 w 7484302"/>
              <a:gd name="connsiteY2" fmla="*/ 1797485 h 1951372"/>
              <a:gd name="connsiteX0" fmla="*/ 0 w 7484302"/>
              <a:gd name="connsiteY0" fmla="*/ 0 h 1951372"/>
              <a:gd name="connsiteX1" fmla="*/ 4991622 w 7484302"/>
              <a:gd name="connsiteY1" fmla="*/ 1772433 h 1951372"/>
              <a:gd name="connsiteX2" fmla="*/ 7484302 w 7484302"/>
              <a:gd name="connsiteY2" fmla="*/ 1797485 h 1951372"/>
              <a:gd name="connsiteX0" fmla="*/ 0 w 7484302"/>
              <a:gd name="connsiteY0" fmla="*/ 0 h 1797485"/>
              <a:gd name="connsiteX1" fmla="*/ 7484302 w 7484302"/>
              <a:gd name="connsiteY1" fmla="*/ 1797485 h 1797485"/>
              <a:gd name="connsiteX0" fmla="*/ 0 w 7484302"/>
              <a:gd name="connsiteY0" fmla="*/ 0 h 1797485"/>
              <a:gd name="connsiteX1" fmla="*/ 7484302 w 7484302"/>
              <a:gd name="connsiteY1" fmla="*/ 1797485 h 1797485"/>
              <a:gd name="connsiteX0" fmla="*/ 0 w 7484302"/>
              <a:gd name="connsiteY0" fmla="*/ 0 h 1797485"/>
              <a:gd name="connsiteX1" fmla="*/ 7484302 w 7484302"/>
              <a:gd name="connsiteY1" fmla="*/ 1797485 h 1797485"/>
              <a:gd name="connsiteX0" fmla="*/ 0 w 5862181"/>
              <a:gd name="connsiteY0" fmla="*/ 0 h 1753644"/>
              <a:gd name="connsiteX1" fmla="*/ 5862181 w 5862181"/>
              <a:gd name="connsiteY1" fmla="*/ 1753644 h 1753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862181" h="1753644">
                <a:moveTo>
                  <a:pt x="0" y="0"/>
                </a:moveTo>
                <a:cubicBezTo>
                  <a:pt x="2670131" y="73069"/>
                  <a:pt x="3098105" y="1743206"/>
                  <a:pt x="5862181" y="1753644"/>
                </a:cubicBezTo>
              </a:path>
            </a:pathLst>
          </a:custGeom>
          <a:noFill/>
          <a:ln w="63500" cap="flat" cmpd="sng" algn="ctr"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7000">
                  <a:schemeClr val="tx1">
                    <a:lumMod val="50000"/>
                    <a:lumOff val="50000"/>
                  </a:schemeClr>
                </a:gs>
                <a:gs pos="95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0" scaled="0"/>
            </a:gra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8" name="Freeform 73">
            <a:extLst>
              <a:ext uri="{FF2B5EF4-FFF2-40B4-BE49-F238E27FC236}">
                <a16:creationId xmlns:a16="http://schemas.microsoft.com/office/drawing/2014/main" id="{E663CB4A-90ED-46A3-9EB4-9518D4EE156F}"/>
              </a:ext>
            </a:extLst>
          </p:cNvPr>
          <p:cNvSpPr/>
          <p:nvPr/>
        </p:nvSpPr>
        <p:spPr>
          <a:xfrm>
            <a:off x="2811068" y="3382496"/>
            <a:ext cx="4771756" cy="1495463"/>
          </a:xfrm>
          <a:custGeom>
            <a:avLst/>
            <a:gdLst>
              <a:gd name="connsiteX0" fmla="*/ 0 w 7484302"/>
              <a:gd name="connsiteY0" fmla="*/ 0 h 1951372"/>
              <a:gd name="connsiteX1" fmla="*/ 4991622 w 7484302"/>
              <a:gd name="connsiteY1" fmla="*/ 1772433 h 1951372"/>
              <a:gd name="connsiteX2" fmla="*/ 7484302 w 7484302"/>
              <a:gd name="connsiteY2" fmla="*/ 1797485 h 1951372"/>
              <a:gd name="connsiteX0" fmla="*/ 0 w 7484302"/>
              <a:gd name="connsiteY0" fmla="*/ 0 h 1951372"/>
              <a:gd name="connsiteX1" fmla="*/ 4991622 w 7484302"/>
              <a:gd name="connsiteY1" fmla="*/ 1772433 h 1951372"/>
              <a:gd name="connsiteX2" fmla="*/ 7484302 w 7484302"/>
              <a:gd name="connsiteY2" fmla="*/ 1797485 h 1951372"/>
              <a:gd name="connsiteX0" fmla="*/ 0 w 7484302"/>
              <a:gd name="connsiteY0" fmla="*/ 0 h 1797485"/>
              <a:gd name="connsiteX1" fmla="*/ 7484302 w 7484302"/>
              <a:gd name="connsiteY1" fmla="*/ 1797485 h 1797485"/>
              <a:gd name="connsiteX0" fmla="*/ 0 w 7484302"/>
              <a:gd name="connsiteY0" fmla="*/ 0 h 1797485"/>
              <a:gd name="connsiteX1" fmla="*/ 7484302 w 7484302"/>
              <a:gd name="connsiteY1" fmla="*/ 1797485 h 1797485"/>
              <a:gd name="connsiteX0" fmla="*/ 0 w 7484302"/>
              <a:gd name="connsiteY0" fmla="*/ 0 h 1797485"/>
              <a:gd name="connsiteX1" fmla="*/ 7484302 w 7484302"/>
              <a:gd name="connsiteY1" fmla="*/ 1797485 h 1797485"/>
              <a:gd name="connsiteX0" fmla="*/ 0 w 5862181"/>
              <a:gd name="connsiteY0" fmla="*/ 0 h 1753644"/>
              <a:gd name="connsiteX1" fmla="*/ 5862181 w 5862181"/>
              <a:gd name="connsiteY1" fmla="*/ 1753644 h 1753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862181" h="1753644">
                <a:moveTo>
                  <a:pt x="0" y="0"/>
                </a:moveTo>
                <a:cubicBezTo>
                  <a:pt x="2670131" y="73069"/>
                  <a:pt x="3098105" y="1743206"/>
                  <a:pt x="5862181" y="1753644"/>
                </a:cubicBezTo>
              </a:path>
            </a:pathLst>
          </a:custGeom>
          <a:noFill/>
          <a:ln w="50800" cap="flat" cmpd="sng" algn="ctr"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7000">
                  <a:schemeClr val="tx1">
                    <a:lumMod val="50000"/>
                    <a:lumOff val="50000"/>
                  </a:schemeClr>
                </a:gs>
                <a:gs pos="95000">
                  <a:schemeClr val="tx1">
                    <a:lumMod val="50000"/>
                    <a:lumOff val="50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lin ang="0" scaled="0"/>
            </a:gra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F72698-9992-4C77-BCBC-1FD36C4850BE}"/>
              </a:ext>
            </a:extLst>
          </p:cNvPr>
          <p:cNvSpPr txBox="1"/>
          <p:nvPr/>
        </p:nvSpPr>
        <p:spPr>
          <a:xfrm>
            <a:off x="8394396" y="1476192"/>
            <a:ext cx="2982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1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olzl Book" panose="00000500000000000000" charset="0"/>
                <a:ea typeface="+mn-ea"/>
                <a:cs typeface="+mn-cs"/>
              </a:rPr>
              <a:t>Computer Science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tolzl Book" panose="00000500000000000000" charset="0"/>
              <a:ea typeface="+mn-ea"/>
              <a:cs typeface="+mn-cs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67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olzl Book" panose="00000500000000000000" charset="0"/>
                <a:ea typeface="+mn-ea"/>
                <a:cs typeface="+mn-cs"/>
              </a:rPr>
              <a:t>Ability</a:t>
            </a:r>
            <a:r>
              <a:rPr kumimoji="0" lang="hr-HR" sz="14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olzl Book" panose="00000500000000000000" charset="0"/>
                <a:ea typeface="+mn-ea"/>
                <a:cs typeface="+mn-cs"/>
              </a:rPr>
              <a:t> to </a:t>
            </a:r>
            <a:r>
              <a:rPr kumimoji="0" lang="hr-HR" sz="1467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olzl Book" panose="00000500000000000000" charset="0"/>
                <a:ea typeface="+mn-ea"/>
                <a:cs typeface="+mn-cs"/>
              </a:rPr>
              <a:t>Execute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tolzl Book" panose="00000500000000000000" charset="0"/>
              <a:ea typeface="+mn-ea"/>
              <a:cs typeface="+mn-cs"/>
            </a:endParaRPr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FFA0526C-7DDB-4C05-9F34-9F0EB3AD4466}"/>
              </a:ext>
            </a:extLst>
          </p:cNvPr>
          <p:cNvSpPr/>
          <p:nvPr/>
        </p:nvSpPr>
        <p:spPr>
          <a:xfrm flipV="1">
            <a:off x="2811416" y="4435989"/>
            <a:ext cx="4723576" cy="211309"/>
          </a:xfrm>
          <a:custGeom>
            <a:avLst/>
            <a:gdLst>
              <a:gd name="connsiteX0" fmla="*/ 0 w 7484302"/>
              <a:gd name="connsiteY0" fmla="*/ 0 h 1951372"/>
              <a:gd name="connsiteX1" fmla="*/ 4991622 w 7484302"/>
              <a:gd name="connsiteY1" fmla="*/ 1772433 h 1951372"/>
              <a:gd name="connsiteX2" fmla="*/ 7484302 w 7484302"/>
              <a:gd name="connsiteY2" fmla="*/ 1797485 h 1951372"/>
              <a:gd name="connsiteX0" fmla="*/ 0 w 7484302"/>
              <a:gd name="connsiteY0" fmla="*/ 0 h 1951372"/>
              <a:gd name="connsiteX1" fmla="*/ 4991622 w 7484302"/>
              <a:gd name="connsiteY1" fmla="*/ 1772433 h 1951372"/>
              <a:gd name="connsiteX2" fmla="*/ 7484302 w 7484302"/>
              <a:gd name="connsiteY2" fmla="*/ 1797485 h 1951372"/>
              <a:gd name="connsiteX0" fmla="*/ 0 w 7484302"/>
              <a:gd name="connsiteY0" fmla="*/ 0 h 1797485"/>
              <a:gd name="connsiteX1" fmla="*/ 7484302 w 7484302"/>
              <a:gd name="connsiteY1" fmla="*/ 1797485 h 1797485"/>
              <a:gd name="connsiteX0" fmla="*/ 0 w 7484302"/>
              <a:gd name="connsiteY0" fmla="*/ 0 h 1797485"/>
              <a:gd name="connsiteX1" fmla="*/ 7484302 w 7484302"/>
              <a:gd name="connsiteY1" fmla="*/ 1797485 h 1797485"/>
              <a:gd name="connsiteX0" fmla="*/ 0 w 7484302"/>
              <a:gd name="connsiteY0" fmla="*/ 0 h 1797485"/>
              <a:gd name="connsiteX1" fmla="*/ 7484302 w 7484302"/>
              <a:gd name="connsiteY1" fmla="*/ 1797485 h 1797485"/>
              <a:gd name="connsiteX0" fmla="*/ 0 w 5862181"/>
              <a:gd name="connsiteY0" fmla="*/ 0 h 1753644"/>
              <a:gd name="connsiteX1" fmla="*/ 5862181 w 5862181"/>
              <a:gd name="connsiteY1" fmla="*/ 1753644 h 1753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862181" h="1753644">
                <a:moveTo>
                  <a:pt x="0" y="0"/>
                </a:moveTo>
                <a:cubicBezTo>
                  <a:pt x="2670131" y="73069"/>
                  <a:pt x="3098105" y="1743206"/>
                  <a:pt x="5862181" y="1753644"/>
                </a:cubicBezTo>
              </a:path>
            </a:pathLst>
          </a:custGeom>
          <a:noFill/>
          <a:ln w="177800" cap="flat" cmpd="sng" algn="ctr">
            <a:gradFill>
              <a:gsLst>
                <a:gs pos="0">
                  <a:srgbClr val="CA4C40"/>
                </a:gs>
                <a:gs pos="18000">
                  <a:srgbClr val="DC601C"/>
                </a:gs>
                <a:gs pos="83000">
                  <a:srgbClr val="DC601C"/>
                </a:gs>
                <a:gs pos="100000">
                  <a:srgbClr val="CA4C40"/>
                </a:gs>
              </a:gsLst>
              <a:lin ang="0" scaled="0"/>
            </a:gra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0F978BAC-6762-407E-A267-BA1623F87E2E}"/>
              </a:ext>
            </a:extLst>
          </p:cNvPr>
          <p:cNvSpPr/>
          <p:nvPr/>
        </p:nvSpPr>
        <p:spPr>
          <a:xfrm flipV="1">
            <a:off x="2811416" y="3329771"/>
            <a:ext cx="4597948" cy="1179891"/>
          </a:xfrm>
          <a:custGeom>
            <a:avLst/>
            <a:gdLst>
              <a:gd name="connsiteX0" fmla="*/ 0 w 7484302"/>
              <a:gd name="connsiteY0" fmla="*/ 0 h 1951372"/>
              <a:gd name="connsiteX1" fmla="*/ 4991622 w 7484302"/>
              <a:gd name="connsiteY1" fmla="*/ 1772433 h 1951372"/>
              <a:gd name="connsiteX2" fmla="*/ 7484302 w 7484302"/>
              <a:gd name="connsiteY2" fmla="*/ 1797485 h 1951372"/>
              <a:gd name="connsiteX0" fmla="*/ 0 w 7484302"/>
              <a:gd name="connsiteY0" fmla="*/ 0 h 1951372"/>
              <a:gd name="connsiteX1" fmla="*/ 4991622 w 7484302"/>
              <a:gd name="connsiteY1" fmla="*/ 1772433 h 1951372"/>
              <a:gd name="connsiteX2" fmla="*/ 7484302 w 7484302"/>
              <a:gd name="connsiteY2" fmla="*/ 1797485 h 1951372"/>
              <a:gd name="connsiteX0" fmla="*/ 0 w 7484302"/>
              <a:gd name="connsiteY0" fmla="*/ 0 h 1797485"/>
              <a:gd name="connsiteX1" fmla="*/ 7484302 w 7484302"/>
              <a:gd name="connsiteY1" fmla="*/ 1797485 h 1797485"/>
              <a:gd name="connsiteX0" fmla="*/ 0 w 7484302"/>
              <a:gd name="connsiteY0" fmla="*/ 0 h 1797485"/>
              <a:gd name="connsiteX1" fmla="*/ 7484302 w 7484302"/>
              <a:gd name="connsiteY1" fmla="*/ 1797485 h 1797485"/>
              <a:gd name="connsiteX0" fmla="*/ 0 w 7484302"/>
              <a:gd name="connsiteY0" fmla="*/ 0 h 1797485"/>
              <a:gd name="connsiteX1" fmla="*/ 7484302 w 7484302"/>
              <a:gd name="connsiteY1" fmla="*/ 1797485 h 1797485"/>
              <a:gd name="connsiteX0" fmla="*/ 0 w 5862181"/>
              <a:gd name="connsiteY0" fmla="*/ 0 h 1753644"/>
              <a:gd name="connsiteX1" fmla="*/ 5862181 w 5862181"/>
              <a:gd name="connsiteY1" fmla="*/ 1753644 h 1753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862181" h="1753644">
                <a:moveTo>
                  <a:pt x="0" y="0"/>
                </a:moveTo>
                <a:cubicBezTo>
                  <a:pt x="2670131" y="73069"/>
                  <a:pt x="3098105" y="1743206"/>
                  <a:pt x="5862181" y="1753644"/>
                </a:cubicBezTo>
              </a:path>
            </a:pathLst>
          </a:custGeom>
          <a:noFill/>
          <a:ln w="88900" cap="flat" cmpd="sng" algn="ctr">
            <a:gradFill>
              <a:gsLst>
                <a:gs pos="0">
                  <a:srgbClr val="CA4C40"/>
                </a:gs>
                <a:gs pos="15000">
                  <a:srgbClr val="DC601C"/>
                </a:gs>
                <a:gs pos="95000">
                  <a:srgbClr val="DC601C"/>
                </a:gs>
                <a:gs pos="100000">
                  <a:srgbClr val="CA4C40"/>
                </a:gs>
              </a:gsLst>
              <a:lin ang="0" scaled="0"/>
            </a:gra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07B731ED-4C66-423F-9418-76223807895A}"/>
              </a:ext>
            </a:extLst>
          </p:cNvPr>
          <p:cNvSpPr/>
          <p:nvPr/>
        </p:nvSpPr>
        <p:spPr>
          <a:xfrm flipV="1">
            <a:off x="2811415" y="2035722"/>
            <a:ext cx="4723576" cy="2400267"/>
          </a:xfrm>
          <a:custGeom>
            <a:avLst/>
            <a:gdLst>
              <a:gd name="connsiteX0" fmla="*/ 0 w 7484302"/>
              <a:gd name="connsiteY0" fmla="*/ 0 h 1951372"/>
              <a:gd name="connsiteX1" fmla="*/ 4991622 w 7484302"/>
              <a:gd name="connsiteY1" fmla="*/ 1772433 h 1951372"/>
              <a:gd name="connsiteX2" fmla="*/ 7484302 w 7484302"/>
              <a:gd name="connsiteY2" fmla="*/ 1797485 h 1951372"/>
              <a:gd name="connsiteX0" fmla="*/ 0 w 7484302"/>
              <a:gd name="connsiteY0" fmla="*/ 0 h 1951372"/>
              <a:gd name="connsiteX1" fmla="*/ 4991622 w 7484302"/>
              <a:gd name="connsiteY1" fmla="*/ 1772433 h 1951372"/>
              <a:gd name="connsiteX2" fmla="*/ 7484302 w 7484302"/>
              <a:gd name="connsiteY2" fmla="*/ 1797485 h 1951372"/>
              <a:gd name="connsiteX0" fmla="*/ 0 w 7484302"/>
              <a:gd name="connsiteY0" fmla="*/ 0 h 1797485"/>
              <a:gd name="connsiteX1" fmla="*/ 7484302 w 7484302"/>
              <a:gd name="connsiteY1" fmla="*/ 1797485 h 1797485"/>
              <a:gd name="connsiteX0" fmla="*/ 0 w 7484302"/>
              <a:gd name="connsiteY0" fmla="*/ 0 h 1797485"/>
              <a:gd name="connsiteX1" fmla="*/ 7484302 w 7484302"/>
              <a:gd name="connsiteY1" fmla="*/ 1797485 h 1797485"/>
              <a:gd name="connsiteX0" fmla="*/ 0 w 7484302"/>
              <a:gd name="connsiteY0" fmla="*/ 0 h 1797485"/>
              <a:gd name="connsiteX1" fmla="*/ 7484302 w 7484302"/>
              <a:gd name="connsiteY1" fmla="*/ 1797485 h 1797485"/>
              <a:gd name="connsiteX0" fmla="*/ 0 w 5862181"/>
              <a:gd name="connsiteY0" fmla="*/ 0 h 1753644"/>
              <a:gd name="connsiteX1" fmla="*/ 5862181 w 5862181"/>
              <a:gd name="connsiteY1" fmla="*/ 1753644 h 1753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862181" h="1753644">
                <a:moveTo>
                  <a:pt x="0" y="0"/>
                </a:moveTo>
                <a:cubicBezTo>
                  <a:pt x="2670131" y="73069"/>
                  <a:pt x="3098105" y="1743206"/>
                  <a:pt x="5862181" y="1753644"/>
                </a:cubicBezTo>
              </a:path>
            </a:pathLst>
          </a:custGeom>
          <a:noFill/>
          <a:ln w="88900" cap="flat" cmpd="sng" algn="ctr">
            <a:gradFill>
              <a:gsLst>
                <a:gs pos="0">
                  <a:srgbClr val="CA4C40"/>
                </a:gs>
                <a:gs pos="15000">
                  <a:srgbClr val="DC601C"/>
                </a:gs>
                <a:gs pos="91000">
                  <a:srgbClr val="DC601C"/>
                </a:gs>
                <a:gs pos="100000">
                  <a:srgbClr val="DC601C"/>
                </a:gs>
              </a:gsLst>
              <a:lin ang="0" scaled="0"/>
            </a:gra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44">
            <a:extLst>
              <a:ext uri="{FF2B5EF4-FFF2-40B4-BE49-F238E27FC236}">
                <a16:creationId xmlns:a16="http://schemas.microsoft.com/office/drawing/2014/main" id="{AE40B54F-21A2-4BFD-A55B-72C4E91F61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2211" y="2694109"/>
            <a:ext cx="1042339" cy="104314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Oval 43">
            <a:extLst>
              <a:ext uri="{FF2B5EF4-FFF2-40B4-BE49-F238E27FC236}">
                <a16:creationId xmlns:a16="http://schemas.microsoft.com/office/drawing/2014/main" id="{F51D928D-16EA-4A64-955D-CE90344AC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2338" y="1347179"/>
            <a:ext cx="1041543" cy="1043140"/>
          </a:xfrm>
          <a:prstGeom prst="ellipse">
            <a:avLst/>
          </a:prstGeom>
          <a:solidFill>
            <a:srgbClr val="9C0B4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Oval 42">
            <a:extLst>
              <a:ext uri="{FF2B5EF4-FFF2-40B4-BE49-F238E27FC236}">
                <a16:creationId xmlns:a16="http://schemas.microsoft.com/office/drawing/2014/main" id="{F73CC6AF-481B-4755-952B-18DD1295A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3938" y="4041039"/>
            <a:ext cx="1038340" cy="1043140"/>
          </a:xfrm>
          <a:prstGeom prst="ellipse">
            <a:avLst/>
          </a:prstGeom>
          <a:solidFill>
            <a:srgbClr val="DC601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253291-7016-4DCD-993B-BD053D5BEF1A}"/>
              </a:ext>
            </a:extLst>
          </p:cNvPr>
          <p:cNvSpPr txBox="1"/>
          <p:nvPr/>
        </p:nvSpPr>
        <p:spPr>
          <a:xfrm>
            <a:off x="8394396" y="2866865"/>
            <a:ext cx="2982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olzl Book" panose="00000500000000000000" charset="0"/>
                <a:ea typeface="+mn-ea"/>
                <a:cs typeface="+mn-cs"/>
              </a:rPr>
              <a:t>Economy</a:t>
            </a:r>
            <a:b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olzl Book" panose="00000500000000000000" charset="0"/>
                <a:ea typeface="+mn-ea"/>
                <a:cs typeface="+mn-cs"/>
              </a:rPr>
            </a:br>
            <a:r>
              <a:rPr kumimoji="0" lang="hr-HR" sz="1467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olzl Book" panose="00000500000000000000" charset="0"/>
                <a:ea typeface="+mn-ea"/>
                <a:cs typeface="+mn-cs"/>
              </a:rPr>
              <a:t>Ability</a:t>
            </a:r>
            <a:r>
              <a:rPr kumimoji="0" lang="hr-HR" sz="14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olzl Book" panose="00000500000000000000" charset="0"/>
                <a:ea typeface="+mn-ea"/>
                <a:cs typeface="+mn-cs"/>
              </a:rPr>
              <a:t> to </a:t>
            </a:r>
            <a:r>
              <a:rPr kumimoji="0" lang="hr-HR" sz="1467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olzl Book" panose="00000500000000000000" charset="0"/>
                <a:ea typeface="+mn-ea"/>
                <a:cs typeface="+mn-cs"/>
              </a:rPr>
              <a:t>Deliver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tolzl Book" panose="00000500000000000000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4BABE0-4A2C-4FFF-8EC0-724E86E009EB}"/>
              </a:ext>
            </a:extLst>
          </p:cNvPr>
          <p:cNvSpPr txBox="1"/>
          <p:nvPr/>
        </p:nvSpPr>
        <p:spPr>
          <a:xfrm>
            <a:off x="8394396" y="4193268"/>
            <a:ext cx="2982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1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olzl Book" panose="00000500000000000000" charset="0"/>
                <a:ea typeface="+mn-ea"/>
                <a:cs typeface="+mn-cs"/>
              </a:rPr>
              <a:t>Digital Arts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tolzl Book" panose="00000500000000000000" charset="0"/>
              <a:ea typeface="+mn-ea"/>
              <a:cs typeface="+mn-cs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67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olzl Book" panose="00000500000000000000" charset="0"/>
                <a:ea typeface="+mn-ea"/>
                <a:cs typeface="+mn-cs"/>
              </a:rPr>
              <a:t>Ability</a:t>
            </a:r>
            <a:r>
              <a:rPr kumimoji="0" lang="hr-HR" sz="14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olzl Book" panose="00000500000000000000" charset="0"/>
                <a:ea typeface="+mn-ea"/>
                <a:cs typeface="+mn-cs"/>
              </a:rPr>
              <a:t> to </a:t>
            </a:r>
            <a:r>
              <a:rPr kumimoji="0" lang="hr-HR" sz="1467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olzl Book" panose="00000500000000000000" charset="0"/>
                <a:ea typeface="+mn-ea"/>
                <a:cs typeface="+mn-cs"/>
              </a:rPr>
              <a:t>Tell</a:t>
            </a:r>
            <a:r>
              <a:rPr kumimoji="0" lang="hr-HR" sz="14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olzl Book" panose="00000500000000000000" charset="0"/>
                <a:ea typeface="+mn-ea"/>
                <a:cs typeface="+mn-cs"/>
              </a:rPr>
              <a:t> a story </a:t>
            </a: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tolzl Book" panose="00000500000000000000" charset="0"/>
              <a:ea typeface="+mn-ea"/>
              <a:cs typeface="+mn-cs"/>
            </a:endParaRPr>
          </a:p>
        </p:txBody>
      </p:sp>
      <p:sp>
        <p:nvSpPr>
          <p:cNvPr id="21" name="Rectangle 78">
            <a:extLst>
              <a:ext uri="{FF2B5EF4-FFF2-40B4-BE49-F238E27FC236}">
                <a16:creationId xmlns:a16="http://schemas.microsoft.com/office/drawing/2014/main" id="{AA7D3B06-ECFB-445F-8310-AD9E7CD942EF}"/>
              </a:ext>
            </a:extLst>
          </p:cNvPr>
          <p:cNvSpPr/>
          <p:nvPr/>
        </p:nvSpPr>
        <p:spPr>
          <a:xfrm>
            <a:off x="1877274" y="1283449"/>
            <a:ext cx="268947" cy="3864459"/>
          </a:xfrm>
          <a:custGeom>
            <a:avLst/>
            <a:gdLst>
              <a:gd name="connsiteX0" fmla="*/ 0 w 1476164"/>
              <a:gd name="connsiteY0" fmla="*/ 0 h 2568646"/>
              <a:gd name="connsiteX1" fmla="*/ 1476164 w 1476164"/>
              <a:gd name="connsiteY1" fmla="*/ 0 h 2568646"/>
              <a:gd name="connsiteX2" fmla="*/ 1476164 w 1476164"/>
              <a:gd name="connsiteY2" fmla="*/ 2568646 h 2568646"/>
              <a:gd name="connsiteX3" fmla="*/ 0 w 1476164"/>
              <a:gd name="connsiteY3" fmla="*/ 2568646 h 2568646"/>
              <a:gd name="connsiteX4" fmla="*/ 0 w 1476164"/>
              <a:gd name="connsiteY4" fmla="*/ 0 h 2568646"/>
              <a:gd name="connsiteX0" fmla="*/ 0 w 1476164"/>
              <a:gd name="connsiteY0" fmla="*/ 0 h 2568646"/>
              <a:gd name="connsiteX1" fmla="*/ 1476164 w 1476164"/>
              <a:gd name="connsiteY1" fmla="*/ 0 h 2568646"/>
              <a:gd name="connsiteX2" fmla="*/ 1471488 w 1476164"/>
              <a:gd name="connsiteY2" fmla="*/ 930376 h 2568646"/>
              <a:gd name="connsiteX3" fmla="*/ 1476164 w 1476164"/>
              <a:gd name="connsiteY3" fmla="*/ 2568646 h 2568646"/>
              <a:gd name="connsiteX4" fmla="*/ 0 w 1476164"/>
              <a:gd name="connsiteY4" fmla="*/ 2568646 h 2568646"/>
              <a:gd name="connsiteX5" fmla="*/ 0 w 1476164"/>
              <a:gd name="connsiteY5" fmla="*/ 0 h 2568646"/>
              <a:gd name="connsiteX0" fmla="*/ 1471488 w 1562928"/>
              <a:gd name="connsiteY0" fmla="*/ 930376 h 2568646"/>
              <a:gd name="connsiteX1" fmla="*/ 1476164 w 1562928"/>
              <a:gd name="connsiteY1" fmla="*/ 2568646 h 2568646"/>
              <a:gd name="connsiteX2" fmla="*/ 0 w 1562928"/>
              <a:gd name="connsiteY2" fmla="*/ 2568646 h 2568646"/>
              <a:gd name="connsiteX3" fmla="*/ 0 w 1562928"/>
              <a:gd name="connsiteY3" fmla="*/ 0 h 2568646"/>
              <a:gd name="connsiteX4" fmla="*/ 1476164 w 1562928"/>
              <a:gd name="connsiteY4" fmla="*/ 0 h 2568646"/>
              <a:gd name="connsiteX5" fmla="*/ 1562928 w 1562928"/>
              <a:gd name="connsiteY5" fmla="*/ 1021816 h 2568646"/>
              <a:gd name="connsiteX0" fmla="*/ 1471488 w 1562928"/>
              <a:gd name="connsiteY0" fmla="*/ 930376 h 2568646"/>
              <a:gd name="connsiteX1" fmla="*/ 1476164 w 1562928"/>
              <a:gd name="connsiteY1" fmla="*/ 2568646 h 2568646"/>
              <a:gd name="connsiteX2" fmla="*/ 0 w 1562928"/>
              <a:gd name="connsiteY2" fmla="*/ 2568646 h 2568646"/>
              <a:gd name="connsiteX3" fmla="*/ 0 w 1562928"/>
              <a:gd name="connsiteY3" fmla="*/ 0 h 2568646"/>
              <a:gd name="connsiteX4" fmla="*/ 1476164 w 1562928"/>
              <a:gd name="connsiteY4" fmla="*/ 0 h 2568646"/>
              <a:gd name="connsiteX5" fmla="*/ 1562928 w 1562928"/>
              <a:gd name="connsiteY5" fmla="*/ 1021816 h 2568646"/>
              <a:gd name="connsiteX0" fmla="*/ 1471488 w 1562928"/>
              <a:gd name="connsiteY0" fmla="*/ 930376 h 2568646"/>
              <a:gd name="connsiteX1" fmla="*/ 1476164 w 1562928"/>
              <a:gd name="connsiteY1" fmla="*/ 2568646 h 2568646"/>
              <a:gd name="connsiteX2" fmla="*/ 0 w 1562928"/>
              <a:gd name="connsiteY2" fmla="*/ 2568646 h 2568646"/>
              <a:gd name="connsiteX3" fmla="*/ 0 w 1562928"/>
              <a:gd name="connsiteY3" fmla="*/ 0 h 2568646"/>
              <a:gd name="connsiteX4" fmla="*/ 1476164 w 1562928"/>
              <a:gd name="connsiteY4" fmla="*/ 0 h 2568646"/>
              <a:gd name="connsiteX5" fmla="*/ 1562928 w 1562928"/>
              <a:gd name="connsiteY5" fmla="*/ 1021816 h 2568646"/>
              <a:gd name="connsiteX0" fmla="*/ 1476164 w 1562928"/>
              <a:gd name="connsiteY0" fmla="*/ 2568646 h 2568646"/>
              <a:gd name="connsiteX1" fmla="*/ 0 w 1562928"/>
              <a:gd name="connsiteY1" fmla="*/ 2568646 h 2568646"/>
              <a:gd name="connsiteX2" fmla="*/ 0 w 1562928"/>
              <a:gd name="connsiteY2" fmla="*/ 0 h 2568646"/>
              <a:gd name="connsiteX3" fmla="*/ 1476164 w 1562928"/>
              <a:gd name="connsiteY3" fmla="*/ 0 h 2568646"/>
              <a:gd name="connsiteX4" fmla="*/ 1562928 w 1562928"/>
              <a:gd name="connsiteY4" fmla="*/ 1021816 h 2568646"/>
              <a:gd name="connsiteX0" fmla="*/ 1476164 w 1476164"/>
              <a:gd name="connsiteY0" fmla="*/ 2568646 h 2568646"/>
              <a:gd name="connsiteX1" fmla="*/ 0 w 1476164"/>
              <a:gd name="connsiteY1" fmla="*/ 2568646 h 2568646"/>
              <a:gd name="connsiteX2" fmla="*/ 0 w 1476164"/>
              <a:gd name="connsiteY2" fmla="*/ 0 h 2568646"/>
              <a:gd name="connsiteX3" fmla="*/ 1476164 w 1476164"/>
              <a:gd name="connsiteY3" fmla="*/ 0 h 2568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6164" h="2568646">
                <a:moveTo>
                  <a:pt x="1476164" y="2568646"/>
                </a:moveTo>
                <a:lnTo>
                  <a:pt x="0" y="2568646"/>
                </a:lnTo>
                <a:lnTo>
                  <a:pt x="0" y="0"/>
                </a:lnTo>
                <a:lnTo>
                  <a:pt x="1476164" y="0"/>
                </a:lnTo>
              </a:path>
            </a:pathLst>
          </a:custGeom>
          <a:noFill/>
          <a:ln w="9525" cap="flat" cmpd="sng" algn="ctr">
            <a:solidFill>
              <a:srgbClr val="FFFFFF">
                <a:alpha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D1F7A7-B25B-4999-918B-28A859998D11}"/>
              </a:ext>
            </a:extLst>
          </p:cNvPr>
          <p:cNvSpPr txBox="1"/>
          <p:nvPr/>
        </p:nvSpPr>
        <p:spPr>
          <a:xfrm>
            <a:off x="1726687" y="5318112"/>
            <a:ext cx="1792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olzl Book" panose="00000500000000000000" charset="0"/>
                <a:ea typeface="+mn-ea"/>
                <a:cs typeface="+mn-cs"/>
              </a:rPr>
              <a:t>Education</a:t>
            </a: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tolzl Book" panose="00000500000000000000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olzl Book" panose="00000500000000000000" charset="0"/>
                <a:ea typeface="+mn-ea"/>
                <a:cs typeface="+mn-cs"/>
              </a:rPr>
              <a:t>Innovation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olzl Book" panose="00000500000000000000" charset="0"/>
                <a:ea typeface="+mn-ea"/>
                <a:cs typeface="+mn-cs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olzl Book" panose="00000500000000000000" charset="0"/>
                <a:ea typeface="+mn-ea"/>
                <a:cs typeface="+mn-cs"/>
              </a:rPr>
              <a:t>Research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tolzl Book" panose="00000500000000000000" charset="0"/>
              <a:ea typeface="+mn-ea"/>
              <a:cs typeface="+mn-cs"/>
            </a:endParaRPr>
          </a:p>
        </p:txBody>
      </p:sp>
      <p:sp>
        <p:nvSpPr>
          <p:cNvPr id="29" name="Elipsa 36">
            <a:extLst>
              <a:ext uri="{FF2B5EF4-FFF2-40B4-BE49-F238E27FC236}">
                <a16:creationId xmlns:a16="http://schemas.microsoft.com/office/drawing/2014/main" id="{912F75D5-C885-4F93-BDA3-3FC02CEBF238}"/>
              </a:ext>
            </a:extLst>
          </p:cNvPr>
          <p:cNvSpPr/>
          <p:nvPr/>
        </p:nvSpPr>
        <p:spPr>
          <a:xfrm>
            <a:off x="10408164" y="5038558"/>
            <a:ext cx="1528382" cy="1528382"/>
          </a:xfrm>
          <a:prstGeom prst="ellipse">
            <a:avLst/>
          </a:prstGeom>
          <a:gradFill flip="none" rotWithShape="1">
            <a:gsLst>
              <a:gs pos="2000">
                <a:srgbClr val="C30E60"/>
              </a:gs>
              <a:gs pos="100000">
                <a:srgbClr val="E1700E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olzl Book" panose="00000500000000000000" charset="0"/>
                <a:ea typeface="+mn-ea"/>
                <a:cs typeface="Segoe UI Semibold" panose="020B0702040204020203" pitchFamily="34" charset="0"/>
              </a:rPr>
              <a:t>LAB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olzl Book" panose="00000500000000000000" charset="0"/>
                <a:ea typeface="+mn-ea"/>
                <a:cs typeface="Segoe UI Semibold" panose="020B0702040204020203" pitchFamily="34" charset="0"/>
              </a:rPr>
              <a:t>Deep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olzl Book" panose="00000500000000000000" charset="0"/>
                <a:ea typeface="+mn-ea"/>
                <a:cs typeface="Segoe UI Semibold" panose="020B0702040204020203" pitchFamily="34" charset="0"/>
              </a:rPr>
              <a:t> Dive</a:t>
            </a:r>
          </a:p>
        </p:txBody>
      </p:sp>
      <p:sp>
        <p:nvSpPr>
          <p:cNvPr id="30" name="Freeform 81">
            <a:extLst>
              <a:ext uri="{FF2B5EF4-FFF2-40B4-BE49-F238E27FC236}">
                <a16:creationId xmlns:a16="http://schemas.microsoft.com/office/drawing/2014/main" id="{57A5BFC8-E854-4660-A4A6-99AE0D43C142}"/>
              </a:ext>
            </a:extLst>
          </p:cNvPr>
          <p:cNvSpPr>
            <a:spLocks noEditPoints="1"/>
          </p:cNvSpPr>
          <p:nvPr/>
        </p:nvSpPr>
        <p:spPr bwMode="auto">
          <a:xfrm>
            <a:off x="2314239" y="1484539"/>
            <a:ext cx="622407" cy="781466"/>
          </a:xfrm>
          <a:custGeom>
            <a:avLst/>
            <a:gdLst>
              <a:gd name="T0" fmla="*/ 596 w 603"/>
              <a:gd name="T1" fmla="*/ 239 h 757"/>
              <a:gd name="T2" fmla="*/ 578 w 603"/>
              <a:gd name="T3" fmla="*/ 180 h 757"/>
              <a:gd name="T4" fmla="*/ 548 w 603"/>
              <a:gd name="T5" fmla="*/ 126 h 757"/>
              <a:gd name="T6" fmla="*/ 507 w 603"/>
              <a:gd name="T7" fmla="*/ 80 h 757"/>
              <a:gd name="T8" fmla="*/ 458 w 603"/>
              <a:gd name="T9" fmla="*/ 43 h 757"/>
              <a:gd name="T10" fmla="*/ 403 w 603"/>
              <a:gd name="T11" fmla="*/ 17 h 757"/>
              <a:gd name="T12" fmla="*/ 343 w 603"/>
              <a:gd name="T13" fmla="*/ 3 h 757"/>
              <a:gd name="T14" fmla="*/ 281 w 603"/>
              <a:gd name="T15" fmla="*/ 2 h 757"/>
              <a:gd name="T16" fmla="*/ 221 w 603"/>
              <a:gd name="T17" fmla="*/ 14 h 757"/>
              <a:gd name="T18" fmla="*/ 164 w 603"/>
              <a:gd name="T19" fmla="*/ 38 h 757"/>
              <a:gd name="T20" fmla="*/ 114 w 603"/>
              <a:gd name="T21" fmla="*/ 73 h 757"/>
              <a:gd name="T22" fmla="*/ 72 w 603"/>
              <a:gd name="T23" fmla="*/ 118 h 757"/>
              <a:gd name="T24" fmla="*/ 40 w 603"/>
              <a:gd name="T25" fmla="*/ 171 h 757"/>
              <a:gd name="T26" fmla="*/ 20 w 603"/>
              <a:gd name="T27" fmla="*/ 229 h 757"/>
              <a:gd name="T28" fmla="*/ 13 w 603"/>
              <a:gd name="T29" fmla="*/ 290 h 757"/>
              <a:gd name="T30" fmla="*/ 18 w 603"/>
              <a:gd name="T31" fmla="*/ 351 h 757"/>
              <a:gd name="T32" fmla="*/ 36 w 603"/>
              <a:gd name="T33" fmla="*/ 410 h 757"/>
              <a:gd name="T34" fmla="*/ 66 w 603"/>
              <a:gd name="T35" fmla="*/ 464 h 757"/>
              <a:gd name="T36" fmla="*/ 1 w 603"/>
              <a:gd name="T37" fmla="*/ 650 h 757"/>
              <a:gd name="T38" fmla="*/ 202 w 603"/>
              <a:gd name="T39" fmla="*/ 755 h 757"/>
              <a:gd name="T40" fmla="*/ 303 w 603"/>
              <a:gd name="T41" fmla="*/ 569 h 757"/>
              <a:gd name="T42" fmla="*/ 381 w 603"/>
              <a:gd name="T43" fmla="*/ 711 h 757"/>
              <a:gd name="T44" fmla="*/ 578 w 603"/>
              <a:gd name="T45" fmla="*/ 622 h 757"/>
              <a:gd name="T46" fmla="*/ 547 w 603"/>
              <a:gd name="T47" fmla="*/ 469 h 757"/>
              <a:gd name="T48" fmla="*/ 578 w 603"/>
              <a:gd name="T49" fmla="*/ 416 h 757"/>
              <a:gd name="T50" fmla="*/ 597 w 603"/>
              <a:gd name="T51" fmla="*/ 357 h 757"/>
              <a:gd name="T52" fmla="*/ 603 w 603"/>
              <a:gd name="T53" fmla="*/ 295 h 757"/>
              <a:gd name="T54" fmla="*/ 552 w 603"/>
              <a:gd name="T55" fmla="*/ 370 h 757"/>
              <a:gd name="T56" fmla="*/ 526 w 603"/>
              <a:gd name="T57" fmla="*/ 427 h 757"/>
              <a:gd name="T58" fmla="*/ 498 w 603"/>
              <a:gd name="T59" fmla="*/ 472 h 757"/>
              <a:gd name="T60" fmla="*/ 383 w 603"/>
              <a:gd name="T61" fmla="*/ 692 h 757"/>
              <a:gd name="T62" fmla="*/ 302 w 603"/>
              <a:gd name="T63" fmla="*/ 551 h 757"/>
              <a:gd name="T64" fmla="*/ 132 w 603"/>
              <a:gd name="T65" fmla="*/ 654 h 757"/>
              <a:gd name="T66" fmla="*/ 103 w 603"/>
              <a:gd name="T67" fmla="*/ 465 h 757"/>
              <a:gd name="T68" fmla="*/ 83 w 603"/>
              <a:gd name="T69" fmla="*/ 419 h 757"/>
              <a:gd name="T70" fmla="*/ 34 w 603"/>
              <a:gd name="T71" fmla="*/ 353 h 757"/>
              <a:gd name="T72" fmla="*/ 52 w 603"/>
              <a:gd name="T73" fmla="*/ 273 h 757"/>
              <a:gd name="T74" fmla="*/ 65 w 603"/>
              <a:gd name="T75" fmla="*/ 212 h 757"/>
              <a:gd name="T76" fmla="*/ 81 w 603"/>
              <a:gd name="T77" fmla="*/ 131 h 757"/>
              <a:gd name="T78" fmla="*/ 153 w 603"/>
              <a:gd name="T79" fmla="*/ 91 h 757"/>
              <a:gd name="T80" fmla="*/ 207 w 603"/>
              <a:gd name="T81" fmla="*/ 59 h 757"/>
              <a:gd name="T82" fmla="*/ 278 w 603"/>
              <a:gd name="T83" fmla="*/ 18 h 757"/>
              <a:gd name="T84" fmla="*/ 356 w 603"/>
              <a:gd name="T85" fmla="*/ 44 h 757"/>
              <a:gd name="T86" fmla="*/ 415 w 603"/>
              <a:gd name="T87" fmla="*/ 63 h 757"/>
              <a:gd name="T88" fmla="*/ 494 w 603"/>
              <a:gd name="T89" fmla="*/ 88 h 757"/>
              <a:gd name="T90" fmla="*/ 526 w 603"/>
              <a:gd name="T91" fmla="*/ 163 h 757"/>
              <a:gd name="T92" fmla="*/ 552 w 603"/>
              <a:gd name="T93" fmla="*/ 220 h 757"/>
              <a:gd name="T94" fmla="*/ 586 w 603"/>
              <a:gd name="T95" fmla="*/ 295 h 757"/>
              <a:gd name="T96" fmla="*/ 307 w 603"/>
              <a:gd name="T97" fmla="*/ 463 h 757"/>
              <a:gd name="T98" fmla="*/ 147 w 603"/>
              <a:gd name="T99" fmla="*/ 289 h 7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603" h="757">
                <a:moveTo>
                  <a:pt x="603" y="295"/>
                </a:moveTo>
                <a:cubicBezTo>
                  <a:pt x="603" y="293"/>
                  <a:pt x="602" y="291"/>
                  <a:pt x="601" y="290"/>
                </a:cubicBezTo>
                <a:cubicBezTo>
                  <a:pt x="576" y="267"/>
                  <a:pt x="576" y="267"/>
                  <a:pt x="576" y="267"/>
                </a:cubicBezTo>
                <a:cubicBezTo>
                  <a:pt x="596" y="239"/>
                  <a:pt x="596" y="239"/>
                  <a:pt x="596" y="239"/>
                </a:cubicBezTo>
                <a:cubicBezTo>
                  <a:pt x="597" y="237"/>
                  <a:pt x="597" y="235"/>
                  <a:pt x="597" y="233"/>
                </a:cubicBezTo>
                <a:cubicBezTo>
                  <a:pt x="596" y="232"/>
                  <a:pt x="595" y="230"/>
                  <a:pt x="593" y="229"/>
                </a:cubicBezTo>
                <a:cubicBezTo>
                  <a:pt x="564" y="211"/>
                  <a:pt x="564" y="211"/>
                  <a:pt x="564" y="211"/>
                </a:cubicBezTo>
                <a:cubicBezTo>
                  <a:pt x="578" y="180"/>
                  <a:pt x="578" y="180"/>
                  <a:pt x="578" y="180"/>
                </a:cubicBezTo>
                <a:cubicBezTo>
                  <a:pt x="578" y="178"/>
                  <a:pt x="578" y="176"/>
                  <a:pt x="578" y="175"/>
                </a:cubicBezTo>
                <a:cubicBezTo>
                  <a:pt x="577" y="173"/>
                  <a:pt x="575" y="171"/>
                  <a:pt x="573" y="171"/>
                </a:cubicBezTo>
                <a:cubicBezTo>
                  <a:pt x="541" y="160"/>
                  <a:pt x="541" y="160"/>
                  <a:pt x="541" y="160"/>
                </a:cubicBezTo>
                <a:cubicBezTo>
                  <a:pt x="548" y="126"/>
                  <a:pt x="548" y="126"/>
                  <a:pt x="548" y="126"/>
                </a:cubicBezTo>
                <a:cubicBezTo>
                  <a:pt x="548" y="124"/>
                  <a:pt x="548" y="122"/>
                  <a:pt x="547" y="121"/>
                </a:cubicBezTo>
                <a:cubicBezTo>
                  <a:pt x="545" y="119"/>
                  <a:pt x="544" y="118"/>
                  <a:pt x="542" y="118"/>
                </a:cubicBezTo>
                <a:cubicBezTo>
                  <a:pt x="508" y="114"/>
                  <a:pt x="508" y="114"/>
                  <a:pt x="508" y="114"/>
                </a:cubicBezTo>
                <a:cubicBezTo>
                  <a:pt x="507" y="80"/>
                  <a:pt x="507" y="80"/>
                  <a:pt x="507" y="80"/>
                </a:cubicBezTo>
                <a:cubicBezTo>
                  <a:pt x="507" y="78"/>
                  <a:pt x="507" y="76"/>
                  <a:pt x="505" y="75"/>
                </a:cubicBezTo>
                <a:cubicBezTo>
                  <a:pt x="504" y="73"/>
                  <a:pt x="502" y="73"/>
                  <a:pt x="500" y="73"/>
                </a:cubicBezTo>
                <a:cubicBezTo>
                  <a:pt x="466" y="76"/>
                  <a:pt x="466" y="76"/>
                  <a:pt x="466" y="76"/>
                </a:cubicBezTo>
                <a:cubicBezTo>
                  <a:pt x="458" y="43"/>
                  <a:pt x="458" y="43"/>
                  <a:pt x="458" y="43"/>
                </a:cubicBezTo>
                <a:cubicBezTo>
                  <a:pt x="458" y="41"/>
                  <a:pt x="457" y="39"/>
                  <a:pt x="455" y="38"/>
                </a:cubicBezTo>
                <a:cubicBezTo>
                  <a:pt x="453" y="37"/>
                  <a:pt x="451" y="37"/>
                  <a:pt x="449" y="38"/>
                </a:cubicBezTo>
                <a:cubicBezTo>
                  <a:pt x="417" y="48"/>
                  <a:pt x="417" y="48"/>
                  <a:pt x="417" y="48"/>
                </a:cubicBezTo>
                <a:cubicBezTo>
                  <a:pt x="403" y="17"/>
                  <a:pt x="403" y="17"/>
                  <a:pt x="403" y="17"/>
                </a:cubicBezTo>
                <a:cubicBezTo>
                  <a:pt x="402" y="15"/>
                  <a:pt x="400" y="14"/>
                  <a:pt x="398" y="13"/>
                </a:cubicBezTo>
                <a:cubicBezTo>
                  <a:pt x="397" y="13"/>
                  <a:pt x="395" y="13"/>
                  <a:pt x="393" y="14"/>
                </a:cubicBezTo>
                <a:cubicBezTo>
                  <a:pt x="363" y="30"/>
                  <a:pt x="363" y="30"/>
                  <a:pt x="363" y="30"/>
                </a:cubicBezTo>
                <a:cubicBezTo>
                  <a:pt x="343" y="3"/>
                  <a:pt x="343" y="3"/>
                  <a:pt x="343" y="3"/>
                </a:cubicBezTo>
                <a:cubicBezTo>
                  <a:pt x="342" y="2"/>
                  <a:pt x="340" y="0"/>
                  <a:pt x="338" y="0"/>
                </a:cubicBezTo>
                <a:cubicBezTo>
                  <a:pt x="336" y="0"/>
                  <a:pt x="334" y="1"/>
                  <a:pt x="332" y="2"/>
                </a:cubicBezTo>
                <a:cubicBezTo>
                  <a:pt x="307" y="24"/>
                  <a:pt x="307" y="24"/>
                  <a:pt x="307" y="24"/>
                </a:cubicBezTo>
                <a:cubicBezTo>
                  <a:pt x="281" y="2"/>
                  <a:pt x="281" y="2"/>
                  <a:pt x="281" y="2"/>
                </a:cubicBezTo>
                <a:cubicBezTo>
                  <a:pt x="280" y="1"/>
                  <a:pt x="278" y="0"/>
                  <a:pt x="276" y="0"/>
                </a:cubicBezTo>
                <a:cubicBezTo>
                  <a:pt x="274" y="0"/>
                  <a:pt x="272" y="2"/>
                  <a:pt x="271" y="3"/>
                </a:cubicBezTo>
                <a:cubicBezTo>
                  <a:pt x="251" y="30"/>
                  <a:pt x="251" y="30"/>
                  <a:pt x="251" y="30"/>
                </a:cubicBezTo>
                <a:cubicBezTo>
                  <a:pt x="221" y="14"/>
                  <a:pt x="221" y="14"/>
                  <a:pt x="221" y="14"/>
                </a:cubicBezTo>
                <a:cubicBezTo>
                  <a:pt x="219" y="13"/>
                  <a:pt x="217" y="13"/>
                  <a:pt x="215" y="13"/>
                </a:cubicBezTo>
                <a:cubicBezTo>
                  <a:pt x="213" y="14"/>
                  <a:pt x="212" y="15"/>
                  <a:pt x="211" y="17"/>
                </a:cubicBezTo>
                <a:cubicBezTo>
                  <a:pt x="197" y="48"/>
                  <a:pt x="197" y="48"/>
                  <a:pt x="197" y="48"/>
                </a:cubicBezTo>
                <a:cubicBezTo>
                  <a:pt x="164" y="38"/>
                  <a:pt x="164" y="38"/>
                  <a:pt x="164" y="38"/>
                </a:cubicBezTo>
                <a:cubicBezTo>
                  <a:pt x="162" y="37"/>
                  <a:pt x="160" y="37"/>
                  <a:pt x="159" y="38"/>
                </a:cubicBezTo>
                <a:cubicBezTo>
                  <a:pt x="157" y="39"/>
                  <a:pt x="156" y="41"/>
                  <a:pt x="155" y="43"/>
                </a:cubicBezTo>
                <a:cubicBezTo>
                  <a:pt x="148" y="76"/>
                  <a:pt x="148" y="76"/>
                  <a:pt x="148" y="76"/>
                </a:cubicBezTo>
                <a:cubicBezTo>
                  <a:pt x="114" y="73"/>
                  <a:pt x="114" y="73"/>
                  <a:pt x="114" y="73"/>
                </a:cubicBezTo>
                <a:cubicBezTo>
                  <a:pt x="112" y="73"/>
                  <a:pt x="110" y="73"/>
                  <a:pt x="109" y="75"/>
                </a:cubicBezTo>
                <a:cubicBezTo>
                  <a:pt x="107" y="76"/>
                  <a:pt x="106" y="78"/>
                  <a:pt x="106" y="80"/>
                </a:cubicBezTo>
                <a:cubicBezTo>
                  <a:pt x="106" y="114"/>
                  <a:pt x="106" y="114"/>
                  <a:pt x="106" y="114"/>
                </a:cubicBezTo>
                <a:cubicBezTo>
                  <a:pt x="72" y="118"/>
                  <a:pt x="72" y="118"/>
                  <a:pt x="72" y="118"/>
                </a:cubicBezTo>
                <a:cubicBezTo>
                  <a:pt x="70" y="118"/>
                  <a:pt x="68" y="119"/>
                  <a:pt x="67" y="121"/>
                </a:cubicBezTo>
                <a:cubicBezTo>
                  <a:pt x="66" y="122"/>
                  <a:pt x="65" y="124"/>
                  <a:pt x="66" y="126"/>
                </a:cubicBezTo>
                <a:cubicBezTo>
                  <a:pt x="73" y="160"/>
                  <a:pt x="73" y="160"/>
                  <a:pt x="73" y="160"/>
                </a:cubicBezTo>
                <a:cubicBezTo>
                  <a:pt x="40" y="171"/>
                  <a:pt x="40" y="171"/>
                  <a:pt x="40" y="171"/>
                </a:cubicBezTo>
                <a:cubicBezTo>
                  <a:pt x="38" y="171"/>
                  <a:pt x="37" y="173"/>
                  <a:pt x="36" y="175"/>
                </a:cubicBezTo>
                <a:cubicBezTo>
                  <a:pt x="35" y="176"/>
                  <a:pt x="35" y="178"/>
                  <a:pt x="36" y="180"/>
                </a:cubicBezTo>
                <a:cubicBezTo>
                  <a:pt x="50" y="211"/>
                  <a:pt x="50" y="211"/>
                  <a:pt x="50" y="211"/>
                </a:cubicBezTo>
                <a:cubicBezTo>
                  <a:pt x="20" y="229"/>
                  <a:pt x="20" y="229"/>
                  <a:pt x="20" y="229"/>
                </a:cubicBezTo>
                <a:cubicBezTo>
                  <a:pt x="19" y="230"/>
                  <a:pt x="17" y="232"/>
                  <a:pt x="17" y="233"/>
                </a:cubicBezTo>
                <a:cubicBezTo>
                  <a:pt x="17" y="235"/>
                  <a:pt x="17" y="237"/>
                  <a:pt x="18" y="239"/>
                </a:cubicBezTo>
                <a:cubicBezTo>
                  <a:pt x="38" y="267"/>
                  <a:pt x="38" y="267"/>
                  <a:pt x="38" y="267"/>
                </a:cubicBezTo>
                <a:cubicBezTo>
                  <a:pt x="13" y="290"/>
                  <a:pt x="13" y="290"/>
                  <a:pt x="13" y="290"/>
                </a:cubicBezTo>
                <a:cubicBezTo>
                  <a:pt x="11" y="291"/>
                  <a:pt x="10" y="293"/>
                  <a:pt x="10" y="295"/>
                </a:cubicBezTo>
                <a:cubicBezTo>
                  <a:pt x="10" y="297"/>
                  <a:pt x="11" y="299"/>
                  <a:pt x="13" y="300"/>
                </a:cubicBezTo>
                <a:cubicBezTo>
                  <a:pt x="38" y="323"/>
                  <a:pt x="38" y="323"/>
                  <a:pt x="38" y="323"/>
                </a:cubicBezTo>
                <a:cubicBezTo>
                  <a:pt x="18" y="351"/>
                  <a:pt x="18" y="351"/>
                  <a:pt x="18" y="351"/>
                </a:cubicBezTo>
                <a:cubicBezTo>
                  <a:pt x="17" y="353"/>
                  <a:pt x="17" y="355"/>
                  <a:pt x="17" y="357"/>
                </a:cubicBezTo>
                <a:cubicBezTo>
                  <a:pt x="17" y="359"/>
                  <a:pt x="19" y="360"/>
                  <a:pt x="20" y="361"/>
                </a:cubicBezTo>
                <a:cubicBezTo>
                  <a:pt x="50" y="379"/>
                  <a:pt x="50" y="379"/>
                  <a:pt x="50" y="379"/>
                </a:cubicBezTo>
                <a:cubicBezTo>
                  <a:pt x="36" y="410"/>
                  <a:pt x="36" y="410"/>
                  <a:pt x="36" y="410"/>
                </a:cubicBezTo>
                <a:cubicBezTo>
                  <a:pt x="35" y="412"/>
                  <a:pt x="35" y="414"/>
                  <a:pt x="36" y="416"/>
                </a:cubicBezTo>
                <a:cubicBezTo>
                  <a:pt x="37" y="417"/>
                  <a:pt x="38" y="419"/>
                  <a:pt x="40" y="419"/>
                </a:cubicBezTo>
                <a:cubicBezTo>
                  <a:pt x="73" y="430"/>
                  <a:pt x="73" y="430"/>
                  <a:pt x="73" y="430"/>
                </a:cubicBezTo>
                <a:cubicBezTo>
                  <a:pt x="66" y="464"/>
                  <a:pt x="66" y="464"/>
                  <a:pt x="66" y="464"/>
                </a:cubicBezTo>
                <a:cubicBezTo>
                  <a:pt x="65" y="466"/>
                  <a:pt x="66" y="468"/>
                  <a:pt x="67" y="469"/>
                </a:cubicBezTo>
                <a:cubicBezTo>
                  <a:pt x="68" y="471"/>
                  <a:pt x="70" y="472"/>
                  <a:pt x="72" y="472"/>
                </a:cubicBezTo>
                <a:cubicBezTo>
                  <a:pt x="87" y="474"/>
                  <a:pt x="87" y="474"/>
                  <a:pt x="87" y="474"/>
                </a:cubicBezTo>
                <a:cubicBezTo>
                  <a:pt x="1" y="650"/>
                  <a:pt x="1" y="650"/>
                  <a:pt x="1" y="650"/>
                </a:cubicBezTo>
                <a:cubicBezTo>
                  <a:pt x="0" y="652"/>
                  <a:pt x="0" y="654"/>
                  <a:pt x="1" y="656"/>
                </a:cubicBezTo>
                <a:cubicBezTo>
                  <a:pt x="3" y="658"/>
                  <a:pt x="5" y="660"/>
                  <a:pt x="7" y="660"/>
                </a:cubicBezTo>
                <a:cubicBezTo>
                  <a:pt x="124" y="665"/>
                  <a:pt x="124" y="665"/>
                  <a:pt x="124" y="665"/>
                </a:cubicBezTo>
                <a:cubicBezTo>
                  <a:pt x="202" y="755"/>
                  <a:pt x="202" y="755"/>
                  <a:pt x="202" y="755"/>
                </a:cubicBezTo>
                <a:cubicBezTo>
                  <a:pt x="203" y="756"/>
                  <a:pt x="205" y="757"/>
                  <a:pt x="207" y="757"/>
                </a:cubicBezTo>
                <a:cubicBezTo>
                  <a:pt x="208" y="757"/>
                  <a:pt x="208" y="757"/>
                  <a:pt x="208" y="757"/>
                </a:cubicBezTo>
                <a:cubicBezTo>
                  <a:pt x="211" y="757"/>
                  <a:pt x="213" y="755"/>
                  <a:pt x="214" y="753"/>
                </a:cubicBezTo>
                <a:cubicBezTo>
                  <a:pt x="303" y="569"/>
                  <a:pt x="303" y="569"/>
                  <a:pt x="303" y="569"/>
                </a:cubicBezTo>
                <a:cubicBezTo>
                  <a:pt x="307" y="566"/>
                  <a:pt x="307" y="566"/>
                  <a:pt x="307" y="566"/>
                </a:cubicBezTo>
                <a:cubicBezTo>
                  <a:pt x="314" y="572"/>
                  <a:pt x="314" y="572"/>
                  <a:pt x="314" y="572"/>
                </a:cubicBezTo>
                <a:cubicBezTo>
                  <a:pt x="375" y="707"/>
                  <a:pt x="375" y="707"/>
                  <a:pt x="375" y="707"/>
                </a:cubicBezTo>
                <a:cubicBezTo>
                  <a:pt x="376" y="709"/>
                  <a:pt x="378" y="711"/>
                  <a:pt x="381" y="711"/>
                </a:cubicBezTo>
                <a:cubicBezTo>
                  <a:pt x="383" y="712"/>
                  <a:pt x="385" y="711"/>
                  <a:pt x="387" y="709"/>
                </a:cubicBezTo>
                <a:cubicBezTo>
                  <a:pt x="459" y="626"/>
                  <a:pt x="459" y="626"/>
                  <a:pt x="459" y="626"/>
                </a:cubicBezTo>
                <a:cubicBezTo>
                  <a:pt x="572" y="625"/>
                  <a:pt x="572" y="625"/>
                  <a:pt x="572" y="625"/>
                </a:cubicBezTo>
                <a:cubicBezTo>
                  <a:pt x="574" y="625"/>
                  <a:pt x="576" y="624"/>
                  <a:pt x="578" y="622"/>
                </a:cubicBezTo>
                <a:cubicBezTo>
                  <a:pt x="579" y="620"/>
                  <a:pt x="579" y="617"/>
                  <a:pt x="578" y="615"/>
                </a:cubicBezTo>
                <a:cubicBezTo>
                  <a:pt x="515" y="475"/>
                  <a:pt x="515" y="475"/>
                  <a:pt x="515" y="475"/>
                </a:cubicBezTo>
                <a:cubicBezTo>
                  <a:pt x="542" y="472"/>
                  <a:pt x="542" y="472"/>
                  <a:pt x="542" y="472"/>
                </a:cubicBezTo>
                <a:cubicBezTo>
                  <a:pt x="544" y="472"/>
                  <a:pt x="545" y="471"/>
                  <a:pt x="547" y="469"/>
                </a:cubicBezTo>
                <a:cubicBezTo>
                  <a:pt x="548" y="468"/>
                  <a:pt x="548" y="466"/>
                  <a:pt x="548" y="464"/>
                </a:cubicBezTo>
                <a:cubicBezTo>
                  <a:pt x="541" y="430"/>
                  <a:pt x="541" y="430"/>
                  <a:pt x="541" y="430"/>
                </a:cubicBezTo>
                <a:cubicBezTo>
                  <a:pt x="573" y="419"/>
                  <a:pt x="573" y="419"/>
                  <a:pt x="573" y="419"/>
                </a:cubicBezTo>
                <a:cubicBezTo>
                  <a:pt x="575" y="419"/>
                  <a:pt x="577" y="417"/>
                  <a:pt x="578" y="416"/>
                </a:cubicBezTo>
                <a:cubicBezTo>
                  <a:pt x="578" y="414"/>
                  <a:pt x="578" y="412"/>
                  <a:pt x="578" y="410"/>
                </a:cubicBezTo>
                <a:cubicBezTo>
                  <a:pt x="564" y="379"/>
                  <a:pt x="564" y="379"/>
                  <a:pt x="564" y="379"/>
                </a:cubicBezTo>
                <a:cubicBezTo>
                  <a:pt x="593" y="361"/>
                  <a:pt x="593" y="361"/>
                  <a:pt x="593" y="361"/>
                </a:cubicBezTo>
                <a:cubicBezTo>
                  <a:pt x="595" y="360"/>
                  <a:pt x="596" y="359"/>
                  <a:pt x="597" y="357"/>
                </a:cubicBezTo>
                <a:cubicBezTo>
                  <a:pt x="597" y="355"/>
                  <a:pt x="597" y="353"/>
                  <a:pt x="596" y="351"/>
                </a:cubicBezTo>
                <a:cubicBezTo>
                  <a:pt x="576" y="323"/>
                  <a:pt x="576" y="323"/>
                  <a:pt x="576" y="323"/>
                </a:cubicBezTo>
                <a:cubicBezTo>
                  <a:pt x="601" y="300"/>
                  <a:pt x="601" y="300"/>
                  <a:pt x="601" y="300"/>
                </a:cubicBezTo>
                <a:cubicBezTo>
                  <a:pt x="602" y="299"/>
                  <a:pt x="603" y="297"/>
                  <a:pt x="603" y="295"/>
                </a:cubicBezTo>
                <a:close/>
                <a:moveTo>
                  <a:pt x="562" y="317"/>
                </a:moveTo>
                <a:cubicBezTo>
                  <a:pt x="559" y="320"/>
                  <a:pt x="559" y="324"/>
                  <a:pt x="561" y="326"/>
                </a:cubicBezTo>
                <a:cubicBezTo>
                  <a:pt x="580" y="353"/>
                  <a:pt x="580" y="353"/>
                  <a:pt x="580" y="353"/>
                </a:cubicBezTo>
                <a:cubicBezTo>
                  <a:pt x="552" y="370"/>
                  <a:pt x="552" y="370"/>
                  <a:pt x="552" y="370"/>
                </a:cubicBezTo>
                <a:cubicBezTo>
                  <a:pt x="549" y="372"/>
                  <a:pt x="547" y="375"/>
                  <a:pt x="549" y="379"/>
                </a:cubicBezTo>
                <a:cubicBezTo>
                  <a:pt x="562" y="409"/>
                  <a:pt x="562" y="409"/>
                  <a:pt x="562" y="409"/>
                </a:cubicBezTo>
                <a:cubicBezTo>
                  <a:pt x="531" y="419"/>
                  <a:pt x="531" y="419"/>
                  <a:pt x="531" y="419"/>
                </a:cubicBezTo>
                <a:cubicBezTo>
                  <a:pt x="527" y="420"/>
                  <a:pt x="526" y="424"/>
                  <a:pt x="526" y="427"/>
                </a:cubicBezTo>
                <a:cubicBezTo>
                  <a:pt x="533" y="459"/>
                  <a:pt x="533" y="459"/>
                  <a:pt x="533" y="459"/>
                </a:cubicBezTo>
                <a:cubicBezTo>
                  <a:pt x="504" y="462"/>
                  <a:pt x="504" y="462"/>
                  <a:pt x="504" y="462"/>
                </a:cubicBezTo>
                <a:cubicBezTo>
                  <a:pt x="501" y="463"/>
                  <a:pt x="499" y="464"/>
                  <a:pt x="498" y="466"/>
                </a:cubicBezTo>
                <a:cubicBezTo>
                  <a:pt x="497" y="468"/>
                  <a:pt x="497" y="470"/>
                  <a:pt x="498" y="472"/>
                </a:cubicBezTo>
                <a:cubicBezTo>
                  <a:pt x="561" y="611"/>
                  <a:pt x="561" y="611"/>
                  <a:pt x="561" y="611"/>
                </a:cubicBezTo>
                <a:cubicBezTo>
                  <a:pt x="456" y="612"/>
                  <a:pt x="456" y="612"/>
                  <a:pt x="456" y="612"/>
                </a:cubicBezTo>
                <a:cubicBezTo>
                  <a:pt x="454" y="612"/>
                  <a:pt x="452" y="612"/>
                  <a:pt x="451" y="614"/>
                </a:cubicBezTo>
                <a:cubicBezTo>
                  <a:pt x="383" y="692"/>
                  <a:pt x="383" y="692"/>
                  <a:pt x="383" y="692"/>
                </a:cubicBezTo>
                <a:cubicBezTo>
                  <a:pt x="326" y="564"/>
                  <a:pt x="326" y="564"/>
                  <a:pt x="326" y="564"/>
                </a:cubicBezTo>
                <a:cubicBezTo>
                  <a:pt x="325" y="563"/>
                  <a:pt x="325" y="563"/>
                  <a:pt x="324" y="562"/>
                </a:cubicBezTo>
                <a:cubicBezTo>
                  <a:pt x="311" y="551"/>
                  <a:pt x="311" y="551"/>
                  <a:pt x="311" y="551"/>
                </a:cubicBezTo>
                <a:cubicBezTo>
                  <a:pt x="309" y="549"/>
                  <a:pt x="305" y="549"/>
                  <a:pt x="302" y="551"/>
                </a:cubicBezTo>
                <a:cubicBezTo>
                  <a:pt x="293" y="559"/>
                  <a:pt x="293" y="559"/>
                  <a:pt x="293" y="559"/>
                </a:cubicBezTo>
                <a:cubicBezTo>
                  <a:pt x="292" y="560"/>
                  <a:pt x="292" y="561"/>
                  <a:pt x="291" y="561"/>
                </a:cubicBezTo>
                <a:cubicBezTo>
                  <a:pt x="206" y="737"/>
                  <a:pt x="206" y="737"/>
                  <a:pt x="206" y="737"/>
                </a:cubicBezTo>
                <a:cubicBezTo>
                  <a:pt x="132" y="654"/>
                  <a:pt x="132" y="654"/>
                  <a:pt x="132" y="654"/>
                </a:cubicBezTo>
                <a:cubicBezTo>
                  <a:pt x="131" y="652"/>
                  <a:pt x="129" y="651"/>
                  <a:pt x="127" y="651"/>
                </a:cubicBezTo>
                <a:cubicBezTo>
                  <a:pt x="18" y="646"/>
                  <a:pt x="18" y="646"/>
                  <a:pt x="18" y="646"/>
                </a:cubicBezTo>
                <a:cubicBezTo>
                  <a:pt x="104" y="471"/>
                  <a:pt x="104" y="471"/>
                  <a:pt x="104" y="471"/>
                </a:cubicBezTo>
                <a:cubicBezTo>
                  <a:pt x="105" y="469"/>
                  <a:pt x="105" y="467"/>
                  <a:pt x="103" y="465"/>
                </a:cubicBezTo>
                <a:cubicBezTo>
                  <a:pt x="102" y="463"/>
                  <a:pt x="100" y="461"/>
                  <a:pt x="98" y="461"/>
                </a:cubicBezTo>
                <a:cubicBezTo>
                  <a:pt x="81" y="459"/>
                  <a:pt x="81" y="459"/>
                  <a:pt x="81" y="459"/>
                </a:cubicBezTo>
                <a:cubicBezTo>
                  <a:pt x="87" y="427"/>
                  <a:pt x="87" y="427"/>
                  <a:pt x="87" y="427"/>
                </a:cubicBezTo>
                <a:cubicBezTo>
                  <a:pt x="88" y="424"/>
                  <a:pt x="86" y="420"/>
                  <a:pt x="83" y="419"/>
                </a:cubicBezTo>
                <a:cubicBezTo>
                  <a:pt x="52" y="409"/>
                  <a:pt x="52" y="409"/>
                  <a:pt x="52" y="409"/>
                </a:cubicBezTo>
                <a:cubicBezTo>
                  <a:pt x="65" y="379"/>
                  <a:pt x="65" y="379"/>
                  <a:pt x="65" y="379"/>
                </a:cubicBezTo>
                <a:cubicBezTo>
                  <a:pt x="66" y="375"/>
                  <a:pt x="65" y="372"/>
                  <a:pt x="62" y="370"/>
                </a:cubicBezTo>
                <a:cubicBezTo>
                  <a:pt x="34" y="353"/>
                  <a:pt x="34" y="353"/>
                  <a:pt x="34" y="353"/>
                </a:cubicBezTo>
                <a:cubicBezTo>
                  <a:pt x="53" y="326"/>
                  <a:pt x="53" y="326"/>
                  <a:pt x="53" y="326"/>
                </a:cubicBezTo>
                <a:cubicBezTo>
                  <a:pt x="55" y="324"/>
                  <a:pt x="54" y="320"/>
                  <a:pt x="52" y="317"/>
                </a:cubicBezTo>
                <a:cubicBezTo>
                  <a:pt x="28" y="295"/>
                  <a:pt x="28" y="295"/>
                  <a:pt x="28" y="295"/>
                </a:cubicBezTo>
                <a:cubicBezTo>
                  <a:pt x="52" y="273"/>
                  <a:pt x="52" y="273"/>
                  <a:pt x="52" y="273"/>
                </a:cubicBezTo>
                <a:cubicBezTo>
                  <a:pt x="54" y="270"/>
                  <a:pt x="55" y="267"/>
                  <a:pt x="53" y="264"/>
                </a:cubicBezTo>
                <a:cubicBezTo>
                  <a:pt x="34" y="237"/>
                  <a:pt x="34" y="237"/>
                  <a:pt x="34" y="237"/>
                </a:cubicBezTo>
                <a:cubicBezTo>
                  <a:pt x="62" y="220"/>
                  <a:pt x="62" y="220"/>
                  <a:pt x="62" y="220"/>
                </a:cubicBezTo>
                <a:cubicBezTo>
                  <a:pt x="65" y="219"/>
                  <a:pt x="66" y="215"/>
                  <a:pt x="65" y="212"/>
                </a:cubicBezTo>
                <a:cubicBezTo>
                  <a:pt x="52" y="182"/>
                  <a:pt x="52" y="182"/>
                  <a:pt x="52" y="182"/>
                </a:cubicBezTo>
                <a:cubicBezTo>
                  <a:pt x="83" y="171"/>
                  <a:pt x="83" y="171"/>
                  <a:pt x="83" y="171"/>
                </a:cubicBezTo>
                <a:cubicBezTo>
                  <a:pt x="86" y="170"/>
                  <a:pt x="88" y="167"/>
                  <a:pt x="87" y="163"/>
                </a:cubicBezTo>
                <a:cubicBezTo>
                  <a:pt x="81" y="131"/>
                  <a:pt x="81" y="131"/>
                  <a:pt x="81" y="131"/>
                </a:cubicBezTo>
                <a:cubicBezTo>
                  <a:pt x="114" y="127"/>
                  <a:pt x="114" y="127"/>
                  <a:pt x="114" y="127"/>
                </a:cubicBezTo>
                <a:cubicBezTo>
                  <a:pt x="117" y="127"/>
                  <a:pt x="120" y="124"/>
                  <a:pt x="120" y="120"/>
                </a:cubicBezTo>
                <a:cubicBezTo>
                  <a:pt x="120" y="88"/>
                  <a:pt x="120" y="88"/>
                  <a:pt x="120" y="88"/>
                </a:cubicBezTo>
                <a:cubicBezTo>
                  <a:pt x="153" y="91"/>
                  <a:pt x="153" y="91"/>
                  <a:pt x="153" y="91"/>
                </a:cubicBezTo>
                <a:cubicBezTo>
                  <a:pt x="156" y="91"/>
                  <a:pt x="159" y="89"/>
                  <a:pt x="160" y="85"/>
                </a:cubicBezTo>
                <a:cubicBezTo>
                  <a:pt x="167" y="53"/>
                  <a:pt x="167" y="53"/>
                  <a:pt x="167" y="53"/>
                </a:cubicBezTo>
                <a:cubicBezTo>
                  <a:pt x="198" y="63"/>
                  <a:pt x="198" y="63"/>
                  <a:pt x="198" y="63"/>
                </a:cubicBezTo>
                <a:cubicBezTo>
                  <a:pt x="202" y="64"/>
                  <a:pt x="205" y="63"/>
                  <a:pt x="207" y="59"/>
                </a:cubicBezTo>
                <a:cubicBezTo>
                  <a:pt x="221" y="30"/>
                  <a:pt x="221" y="30"/>
                  <a:pt x="221" y="30"/>
                </a:cubicBezTo>
                <a:cubicBezTo>
                  <a:pt x="249" y="46"/>
                  <a:pt x="249" y="46"/>
                  <a:pt x="249" y="46"/>
                </a:cubicBezTo>
                <a:cubicBezTo>
                  <a:pt x="252" y="47"/>
                  <a:pt x="256" y="47"/>
                  <a:pt x="258" y="44"/>
                </a:cubicBezTo>
                <a:cubicBezTo>
                  <a:pt x="278" y="18"/>
                  <a:pt x="278" y="18"/>
                  <a:pt x="278" y="18"/>
                </a:cubicBezTo>
                <a:cubicBezTo>
                  <a:pt x="302" y="39"/>
                  <a:pt x="302" y="39"/>
                  <a:pt x="302" y="39"/>
                </a:cubicBezTo>
                <a:cubicBezTo>
                  <a:pt x="305" y="41"/>
                  <a:pt x="309" y="41"/>
                  <a:pt x="311" y="39"/>
                </a:cubicBezTo>
                <a:cubicBezTo>
                  <a:pt x="336" y="18"/>
                  <a:pt x="336" y="18"/>
                  <a:pt x="336" y="18"/>
                </a:cubicBezTo>
                <a:cubicBezTo>
                  <a:pt x="356" y="44"/>
                  <a:pt x="356" y="44"/>
                  <a:pt x="356" y="44"/>
                </a:cubicBezTo>
                <a:cubicBezTo>
                  <a:pt x="358" y="47"/>
                  <a:pt x="361" y="47"/>
                  <a:pt x="365" y="46"/>
                </a:cubicBezTo>
                <a:cubicBezTo>
                  <a:pt x="393" y="30"/>
                  <a:pt x="393" y="30"/>
                  <a:pt x="393" y="30"/>
                </a:cubicBezTo>
                <a:cubicBezTo>
                  <a:pt x="407" y="59"/>
                  <a:pt x="407" y="59"/>
                  <a:pt x="407" y="59"/>
                </a:cubicBezTo>
                <a:cubicBezTo>
                  <a:pt x="408" y="63"/>
                  <a:pt x="412" y="64"/>
                  <a:pt x="415" y="63"/>
                </a:cubicBezTo>
                <a:cubicBezTo>
                  <a:pt x="446" y="53"/>
                  <a:pt x="446" y="53"/>
                  <a:pt x="446" y="53"/>
                </a:cubicBezTo>
                <a:cubicBezTo>
                  <a:pt x="454" y="85"/>
                  <a:pt x="454" y="85"/>
                  <a:pt x="454" y="85"/>
                </a:cubicBezTo>
                <a:cubicBezTo>
                  <a:pt x="454" y="89"/>
                  <a:pt x="457" y="91"/>
                  <a:pt x="461" y="91"/>
                </a:cubicBezTo>
                <a:cubicBezTo>
                  <a:pt x="494" y="88"/>
                  <a:pt x="494" y="88"/>
                  <a:pt x="494" y="88"/>
                </a:cubicBezTo>
                <a:cubicBezTo>
                  <a:pt x="494" y="120"/>
                  <a:pt x="494" y="120"/>
                  <a:pt x="494" y="120"/>
                </a:cubicBezTo>
                <a:cubicBezTo>
                  <a:pt x="494" y="124"/>
                  <a:pt x="497" y="127"/>
                  <a:pt x="500" y="127"/>
                </a:cubicBezTo>
                <a:cubicBezTo>
                  <a:pt x="533" y="131"/>
                  <a:pt x="533" y="131"/>
                  <a:pt x="533" y="131"/>
                </a:cubicBezTo>
                <a:cubicBezTo>
                  <a:pt x="526" y="163"/>
                  <a:pt x="526" y="163"/>
                  <a:pt x="526" y="163"/>
                </a:cubicBezTo>
                <a:cubicBezTo>
                  <a:pt x="526" y="167"/>
                  <a:pt x="527" y="170"/>
                  <a:pt x="531" y="171"/>
                </a:cubicBezTo>
                <a:cubicBezTo>
                  <a:pt x="562" y="182"/>
                  <a:pt x="562" y="182"/>
                  <a:pt x="562" y="182"/>
                </a:cubicBezTo>
                <a:cubicBezTo>
                  <a:pt x="549" y="212"/>
                  <a:pt x="549" y="212"/>
                  <a:pt x="549" y="212"/>
                </a:cubicBezTo>
                <a:cubicBezTo>
                  <a:pt x="547" y="215"/>
                  <a:pt x="549" y="219"/>
                  <a:pt x="552" y="220"/>
                </a:cubicBezTo>
                <a:cubicBezTo>
                  <a:pt x="580" y="237"/>
                  <a:pt x="580" y="237"/>
                  <a:pt x="580" y="237"/>
                </a:cubicBezTo>
                <a:cubicBezTo>
                  <a:pt x="561" y="264"/>
                  <a:pt x="561" y="264"/>
                  <a:pt x="561" y="264"/>
                </a:cubicBezTo>
                <a:cubicBezTo>
                  <a:pt x="559" y="267"/>
                  <a:pt x="559" y="270"/>
                  <a:pt x="562" y="273"/>
                </a:cubicBezTo>
                <a:cubicBezTo>
                  <a:pt x="586" y="295"/>
                  <a:pt x="586" y="295"/>
                  <a:pt x="586" y="295"/>
                </a:cubicBezTo>
                <a:lnTo>
                  <a:pt x="562" y="317"/>
                </a:lnTo>
                <a:close/>
                <a:moveTo>
                  <a:pt x="307" y="116"/>
                </a:moveTo>
                <a:cubicBezTo>
                  <a:pt x="211" y="116"/>
                  <a:pt x="133" y="193"/>
                  <a:pt x="133" y="289"/>
                </a:cubicBezTo>
                <a:cubicBezTo>
                  <a:pt x="133" y="385"/>
                  <a:pt x="211" y="463"/>
                  <a:pt x="307" y="463"/>
                </a:cubicBezTo>
                <a:cubicBezTo>
                  <a:pt x="403" y="463"/>
                  <a:pt x="480" y="385"/>
                  <a:pt x="480" y="289"/>
                </a:cubicBezTo>
                <a:cubicBezTo>
                  <a:pt x="480" y="193"/>
                  <a:pt x="403" y="116"/>
                  <a:pt x="307" y="116"/>
                </a:cubicBezTo>
                <a:close/>
                <a:moveTo>
                  <a:pt x="307" y="449"/>
                </a:moveTo>
                <a:cubicBezTo>
                  <a:pt x="219" y="449"/>
                  <a:pt x="147" y="377"/>
                  <a:pt x="147" y="289"/>
                </a:cubicBezTo>
                <a:cubicBezTo>
                  <a:pt x="147" y="201"/>
                  <a:pt x="219" y="130"/>
                  <a:pt x="307" y="130"/>
                </a:cubicBezTo>
                <a:cubicBezTo>
                  <a:pt x="395" y="130"/>
                  <a:pt x="466" y="201"/>
                  <a:pt x="466" y="289"/>
                </a:cubicBezTo>
                <a:cubicBezTo>
                  <a:pt x="466" y="377"/>
                  <a:pt x="395" y="449"/>
                  <a:pt x="307" y="44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" name="Freeform 36">
            <a:extLst>
              <a:ext uri="{FF2B5EF4-FFF2-40B4-BE49-F238E27FC236}">
                <a16:creationId xmlns:a16="http://schemas.microsoft.com/office/drawing/2014/main" id="{12FB0C09-8726-4520-8CB5-576D1AED6951}"/>
              </a:ext>
            </a:extLst>
          </p:cNvPr>
          <p:cNvSpPr>
            <a:spLocks noEditPoints="1"/>
          </p:cNvSpPr>
          <p:nvPr/>
        </p:nvSpPr>
        <p:spPr bwMode="auto">
          <a:xfrm>
            <a:off x="2335797" y="2875403"/>
            <a:ext cx="463209" cy="733415"/>
          </a:xfrm>
          <a:custGeom>
            <a:avLst/>
            <a:gdLst>
              <a:gd name="T0" fmla="*/ 225 w 449"/>
              <a:gd name="T1" fmla="*/ 0 h 710"/>
              <a:gd name="T2" fmla="*/ 0 w 449"/>
              <a:gd name="T3" fmla="*/ 225 h 710"/>
              <a:gd name="T4" fmla="*/ 68 w 449"/>
              <a:gd name="T5" fmla="*/ 395 h 710"/>
              <a:gd name="T6" fmla="*/ 108 w 449"/>
              <a:gd name="T7" fmla="*/ 545 h 710"/>
              <a:gd name="T8" fmla="*/ 108 w 449"/>
              <a:gd name="T9" fmla="*/ 621 h 710"/>
              <a:gd name="T10" fmla="*/ 142 w 449"/>
              <a:gd name="T11" fmla="*/ 655 h 710"/>
              <a:gd name="T12" fmla="*/ 159 w 449"/>
              <a:gd name="T13" fmla="*/ 655 h 710"/>
              <a:gd name="T14" fmla="*/ 225 w 449"/>
              <a:gd name="T15" fmla="*/ 710 h 710"/>
              <a:gd name="T16" fmla="*/ 290 w 449"/>
              <a:gd name="T17" fmla="*/ 655 h 710"/>
              <a:gd name="T18" fmla="*/ 307 w 449"/>
              <a:gd name="T19" fmla="*/ 655 h 710"/>
              <a:gd name="T20" fmla="*/ 341 w 449"/>
              <a:gd name="T21" fmla="*/ 621 h 710"/>
              <a:gd name="T22" fmla="*/ 341 w 449"/>
              <a:gd name="T23" fmla="*/ 545 h 710"/>
              <a:gd name="T24" fmla="*/ 381 w 449"/>
              <a:gd name="T25" fmla="*/ 395 h 710"/>
              <a:gd name="T26" fmla="*/ 449 w 449"/>
              <a:gd name="T27" fmla="*/ 225 h 710"/>
              <a:gd name="T28" fmla="*/ 225 w 449"/>
              <a:gd name="T29" fmla="*/ 0 h 710"/>
              <a:gd name="T30" fmla="*/ 225 w 449"/>
              <a:gd name="T31" fmla="*/ 696 h 710"/>
              <a:gd name="T32" fmla="*/ 173 w 449"/>
              <a:gd name="T33" fmla="*/ 655 h 710"/>
              <a:gd name="T34" fmla="*/ 276 w 449"/>
              <a:gd name="T35" fmla="*/ 655 h 710"/>
              <a:gd name="T36" fmla="*/ 225 w 449"/>
              <a:gd name="T37" fmla="*/ 696 h 710"/>
              <a:gd name="T38" fmla="*/ 307 w 449"/>
              <a:gd name="T39" fmla="*/ 641 h 710"/>
              <a:gd name="T40" fmla="*/ 142 w 449"/>
              <a:gd name="T41" fmla="*/ 641 h 710"/>
              <a:gd name="T42" fmla="*/ 122 w 449"/>
              <a:gd name="T43" fmla="*/ 621 h 710"/>
              <a:gd name="T44" fmla="*/ 122 w 449"/>
              <a:gd name="T45" fmla="*/ 552 h 710"/>
              <a:gd name="T46" fmla="*/ 327 w 449"/>
              <a:gd name="T47" fmla="*/ 552 h 710"/>
              <a:gd name="T48" fmla="*/ 327 w 449"/>
              <a:gd name="T49" fmla="*/ 621 h 710"/>
              <a:gd name="T50" fmla="*/ 307 w 449"/>
              <a:gd name="T51" fmla="*/ 641 h 710"/>
              <a:gd name="T52" fmla="*/ 371 w 449"/>
              <a:gd name="T53" fmla="*/ 385 h 710"/>
              <a:gd name="T54" fmla="*/ 327 w 449"/>
              <a:gd name="T55" fmla="*/ 538 h 710"/>
              <a:gd name="T56" fmla="*/ 232 w 449"/>
              <a:gd name="T57" fmla="*/ 538 h 710"/>
              <a:gd name="T58" fmla="*/ 232 w 449"/>
              <a:gd name="T59" fmla="*/ 306 h 710"/>
              <a:gd name="T60" fmla="*/ 295 w 449"/>
              <a:gd name="T61" fmla="*/ 262 h 710"/>
              <a:gd name="T62" fmla="*/ 314 w 449"/>
              <a:gd name="T63" fmla="*/ 219 h 710"/>
              <a:gd name="T64" fmla="*/ 309 w 449"/>
              <a:gd name="T65" fmla="*/ 210 h 710"/>
              <a:gd name="T66" fmla="*/ 300 w 449"/>
              <a:gd name="T67" fmla="*/ 215 h 710"/>
              <a:gd name="T68" fmla="*/ 225 w 449"/>
              <a:gd name="T69" fmla="*/ 292 h 710"/>
              <a:gd name="T70" fmla="*/ 149 w 449"/>
              <a:gd name="T71" fmla="*/ 215 h 710"/>
              <a:gd name="T72" fmla="*/ 141 w 449"/>
              <a:gd name="T73" fmla="*/ 210 h 710"/>
              <a:gd name="T74" fmla="*/ 135 w 449"/>
              <a:gd name="T75" fmla="*/ 219 h 710"/>
              <a:gd name="T76" fmla="*/ 154 w 449"/>
              <a:gd name="T77" fmla="*/ 262 h 710"/>
              <a:gd name="T78" fmla="*/ 218 w 449"/>
              <a:gd name="T79" fmla="*/ 306 h 710"/>
              <a:gd name="T80" fmla="*/ 218 w 449"/>
              <a:gd name="T81" fmla="*/ 538 h 710"/>
              <a:gd name="T82" fmla="*/ 122 w 449"/>
              <a:gd name="T83" fmla="*/ 538 h 710"/>
              <a:gd name="T84" fmla="*/ 78 w 449"/>
              <a:gd name="T85" fmla="*/ 385 h 710"/>
              <a:gd name="T86" fmla="*/ 14 w 449"/>
              <a:gd name="T87" fmla="*/ 225 h 710"/>
              <a:gd name="T88" fmla="*/ 225 w 449"/>
              <a:gd name="T89" fmla="*/ 14 h 710"/>
              <a:gd name="T90" fmla="*/ 435 w 449"/>
              <a:gd name="T91" fmla="*/ 225 h 710"/>
              <a:gd name="T92" fmla="*/ 371 w 449"/>
              <a:gd name="T93" fmla="*/ 385 h 7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449" h="710">
                <a:moveTo>
                  <a:pt x="225" y="0"/>
                </a:moveTo>
                <a:cubicBezTo>
                  <a:pt x="101" y="0"/>
                  <a:pt x="0" y="101"/>
                  <a:pt x="0" y="225"/>
                </a:cubicBezTo>
                <a:cubicBezTo>
                  <a:pt x="0" y="287"/>
                  <a:pt x="25" y="348"/>
                  <a:pt x="68" y="395"/>
                </a:cubicBezTo>
                <a:cubicBezTo>
                  <a:pt x="80" y="407"/>
                  <a:pt x="108" y="447"/>
                  <a:pt x="108" y="545"/>
                </a:cubicBezTo>
                <a:cubicBezTo>
                  <a:pt x="108" y="621"/>
                  <a:pt x="108" y="621"/>
                  <a:pt x="108" y="621"/>
                </a:cubicBezTo>
                <a:cubicBezTo>
                  <a:pt x="108" y="639"/>
                  <a:pt x="123" y="655"/>
                  <a:pt x="142" y="655"/>
                </a:cubicBezTo>
                <a:cubicBezTo>
                  <a:pt x="159" y="655"/>
                  <a:pt x="159" y="655"/>
                  <a:pt x="159" y="655"/>
                </a:cubicBezTo>
                <a:cubicBezTo>
                  <a:pt x="162" y="686"/>
                  <a:pt x="190" y="710"/>
                  <a:pt x="225" y="710"/>
                </a:cubicBezTo>
                <a:cubicBezTo>
                  <a:pt x="259" y="710"/>
                  <a:pt x="287" y="686"/>
                  <a:pt x="290" y="655"/>
                </a:cubicBezTo>
                <a:cubicBezTo>
                  <a:pt x="307" y="655"/>
                  <a:pt x="307" y="655"/>
                  <a:pt x="307" y="655"/>
                </a:cubicBezTo>
                <a:cubicBezTo>
                  <a:pt x="326" y="655"/>
                  <a:pt x="341" y="639"/>
                  <a:pt x="341" y="621"/>
                </a:cubicBezTo>
                <a:cubicBezTo>
                  <a:pt x="341" y="545"/>
                  <a:pt x="341" y="545"/>
                  <a:pt x="341" y="545"/>
                </a:cubicBezTo>
                <a:cubicBezTo>
                  <a:pt x="341" y="447"/>
                  <a:pt x="369" y="407"/>
                  <a:pt x="381" y="395"/>
                </a:cubicBezTo>
                <a:cubicBezTo>
                  <a:pt x="424" y="348"/>
                  <a:pt x="449" y="287"/>
                  <a:pt x="449" y="225"/>
                </a:cubicBezTo>
                <a:cubicBezTo>
                  <a:pt x="449" y="101"/>
                  <a:pt x="349" y="0"/>
                  <a:pt x="225" y="0"/>
                </a:cubicBezTo>
                <a:close/>
                <a:moveTo>
                  <a:pt x="225" y="696"/>
                </a:moveTo>
                <a:cubicBezTo>
                  <a:pt x="198" y="696"/>
                  <a:pt x="176" y="678"/>
                  <a:pt x="173" y="655"/>
                </a:cubicBezTo>
                <a:cubicBezTo>
                  <a:pt x="276" y="655"/>
                  <a:pt x="276" y="655"/>
                  <a:pt x="276" y="655"/>
                </a:cubicBezTo>
                <a:cubicBezTo>
                  <a:pt x="273" y="678"/>
                  <a:pt x="251" y="696"/>
                  <a:pt x="225" y="696"/>
                </a:cubicBezTo>
                <a:close/>
                <a:moveTo>
                  <a:pt x="307" y="641"/>
                </a:moveTo>
                <a:cubicBezTo>
                  <a:pt x="142" y="641"/>
                  <a:pt x="142" y="641"/>
                  <a:pt x="142" y="641"/>
                </a:cubicBezTo>
                <a:cubicBezTo>
                  <a:pt x="131" y="641"/>
                  <a:pt x="122" y="632"/>
                  <a:pt x="122" y="621"/>
                </a:cubicBezTo>
                <a:cubicBezTo>
                  <a:pt x="122" y="552"/>
                  <a:pt x="122" y="552"/>
                  <a:pt x="122" y="552"/>
                </a:cubicBezTo>
                <a:cubicBezTo>
                  <a:pt x="327" y="552"/>
                  <a:pt x="327" y="552"/>
                  <a:pt x="327" y="552"/>
                </a:cubicBezTo>
                <a:cubicBezTo>
                  <a:pt x="327" y="621"/>
                  <a:pt x="327" y="621"/>
                  <a:pt x="327" y="621"/>
                </a:cubicBezTo>
                <a:cubicBezTo>
                  <a:pt x="327" y="632"/>
                  <a:pt x="318" y="641"/>
                  <a:pt x="307" y="641"/>
                </a:cubicBezTo>
                <a:close/>
                <a:moveTo>
                  <a:pt x="371" y="385"/>
                </a:moveTo>
                <a:cubicBezTo>
                  <a:pt x="355" y="402"/>
                  <a:pt x="329" y="444"/>
                  <a:pt x="327" y="538"/>
                </a:cubicBezTo>
                <a:cubicBezTo>
                  <a:pt x="232" y="538"/>
                  <a:pt x="232" y="538"/>
                  <a:pt x="232" y="538"/>
                </a:cubicBezTo>
                <a:cubicBezTo>
                  <a:pt x="232" y="306"/>
                  <a:pt x="232" y="306"/>
                  <a:pt x="232" y="306"/>
                </a:cubicBezTo>
                <a:cubicBezTo>
                  <a:pt x="257" y="304"/>
                  <a:pt x="279" y="289"/>
                  <a:pt x="295" y="262"/>
                </a:cubicBezTo>
                <a:cubicBezTo>
                  <a:pt x="309" y="241"/>
                  <a:pt x="314" y="219"/>
                  <a:pt x="314" y="219"/>
                </a:cubicBezTo>
                <a:cubicBezTo>
                  <a:pt x="315" y="215"/>
                  <a:pt x="312" y="211"/>
                  <a:pt x="309" y="210"/>
                </a:cubicBezTo>
                <a:cubicBezTo>
                  <a:pt x="305" y="209"/>
                  <a:pt x="301" y="212"/>
                  <a:pt x="300" y="215"/>
                </a:cubicBezTo>
                <a:cubicBezTo>
                  <a:pt x="300" y="216"/>
                  <a:pt x="281" y="292"/>
                  <a:pt x="225" y="292"/>
                </a:cubicBezTo>
                <a:cubicBezTo>
                  <a:pt x="168" y="292"/>
                  <a:pt x="149" y="216"/>
                  <a:pt x="149" y="215"/>
                </a:cubicBezTo>
                <a:cubicBezTo>
                  <a:pt x="148" y="212"/>
                  <a:pt x="144" y="209"/>
                  <a:pt x="141" y="210"/>
                </a:cubicBezTo>
                <a:cubicBezTo>
                  <a:pt x="137" y="211"/>
                  <a:pt x="134" y="215"/>
                  <a:pt x="135" y="219"/>
                </a:cubicBezTo>
                <a:cubicBezTo>
                  <a:pt x="136" y="219"/>
                  <a:pt x="141" y="241"/>
                  <a:pt x="154" y="262"/>
                </a:cubicBezTo>
                <a:cubicBezTo>
                  <a:pt x="170" y="289"/>
                  <a:pt x="192" y="304"/>
                  <a:pt x="218" y="306"/>
                </a:cubicBezTo>
                <a:cubicBezTo>
                  <a:pt x="218" y="538"/>
                  <a:pt x="218" y="538"/>
                  <a:pt x="218" y="538"/>
                </a:cubicBezTo>
                <a:cubicBezTo>
                  <a:pt x="122" y="538"/>
                  <a:pt x="122" y="538"/>
                  <a:pt x="122" y="538"/>
                </a:cubicBezTo>
                <a:cubicBezTo>
                  <a:pt x="121" y="444"/>
                  <a:pt x="94" y="402"/>
                  <a:pt x="78" y="385"/>
                </a:cubicBezTo>
                <a:cubicBezTo>
                  <a:pt x="37" y="341"/>
                  <a:pt x="14" y="283"/>
                  <a:pt x="14" y="225"/>
                </a:cubicBezTo>
                <a:cubicBezTo>
                  <a:pt x="14" y="109"/>
                  <a:pt x="108" y="14"/>
                  <a:pt x="225" y="14"/>
                </a:cubicBezTo>
                <a:cubicBezTo>
                  <a:pt x="341" y="14"/>
                  <a:pt x="435" y="109"/>
                  <a:pt x="435" y="225"/>
                </a:cubicBezTo>
                <a:cubicBezTo>
                  <a:pt x="435" y="283"/>
                  <a:pt x="412" y="341"/>
                  <a:pt x="371" y="3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Freeform 114">
            <a:extLst>
              <a:ext uri="{FF2B5EF4-FFF2-40B4-BE49-F238E27FC236}">
                <a16:creationId xmlns:a16="http://schemas.microsoft.com/office/drawing/2014/main" id="{CA8DA34B-0631-40F2-9179-EDF66FC0C9CF}"/>
              </a:ext>
            </a:extLst>
          </p:cNvPr>
          <p:cNvSpPr>
            <a:spLocks noEditPoints="1"/>
          </p:cNvSpPr>
          <p:nvPr/>
        </p:nvSpPr>
        <p:spPr bwMode="auto">
          <a:xfrm>
            <a:off x="2261190" y="4210029"/>
            <a:ext cx="723836" cy="658138"/>
          </a:xfrm>
          <a:custGeom>
            <a:avLst/>
            <a:gdLst>
              <a:gd name="T0" fmla="*/ 589 w 701"/>
              <a:gd name="T1" fmla="*/ 526 h 638"/>
              <a:gd name="T2" fmla="*/ 375 w 701"/>
              <a:gd name="T3" fmla="*/ 310 h 638"/>
              <a:gd name="T4" fmla="*/ 436 w 701"/>
              <a:gd name="T5" fmla="*/ 280 h 638"/>
              <a:gd name="T6" fmla="*/ 563 w 701"/>
              <a:gd name="T7" fmla="*/ 257 h 638"/>
              <a:gd name="T8" fmla="*/ 432 w 701"/>
              <a:gd name="T9" fmla="*/ 257 h 638"/>
              <a:gd name="T10" fmla="*/ 371 w 701"/>
              <a:gd name="T11" fmla="*/ 282 h 638"/>
              <a:gd name="T12" fmla="*/ 382 w 701"/>
              <a:gd name="T13" fmla="*/ 128 h 638"/>
              <a:gd name="T14" fmla="*/ 469 w 701"/>
              <a:gd name="T15" fmla="*/ 66 h 638"/>
              <a:gd name="T16" fmla="*/ 338 w 701"/>
              <a:gd name="T17" fmla="*/ 66 h 638"/>
              <a:gd name="T18" fmla="*/ 319 w 701"/>
              <a:gd name="T19" fmla="*/ 229 h 638"/>
              <a:gd name="T20" fmla="*/ 206 w 701"/>
              <a:gd name="T21" fmla="*/ 283 h 638"/>
              <a:gd name="T22" fmla="*/ 131 w 701"/>
              <a:gd name="T23" fmla="*/ 257 h 638"/>
              <a:gd name="T24" fmla="*/ 0 w 701"/>
              <a:gd name="T25" fmla="*/ 257 h 638"/>
              <a:gd name="T26" fmla="*/ 127 w 701"/>
              <a:gd name="T27" fmla="*/ 280 h 638"/>
              <a:gd name="T28" fmla="*/ 201 w 701"/>
              <a:gd name="T29" fmla="*/ 310 h 638"/>
              <a:gd name="T30" fmla="*/ 210 w 701"/>
              <a:gd name="T31" fmla="*/ 472 h 638"/>
              <a:gd name="T32" fmla="*/ 131 w 701"/>
              <a:gd name="T33" fmla="*/ 536 h 638"/>
              <a:gd name="T34" fmla="*/ 262 w 701"/>
              <a:gd name="T35" fmla="*/ 536 h 638"/>
              <a:gd name="T36" fmla="*/ 259 w 701"/>
              <a:gd name="T37" fmla="*/ 392 h 638"/>
              <a:gd name="T38" fmla="*/ 348 w 701"/>
              <a:gd name="T39" fmla="*/ 374 h 638"/>
              <a:gd name="T40" fmla="*/ 570 w 701"/>
              <a:gd name="T41" fmla="*/ 572 h 638"/>
              <a:gd name="T42" fmla="*/ 701 w 701"/>
              <a:gd name="T43" fmla="*/ 572 h 638"/>
              <a:gd name="T44" fmla="*/ 498 w 701"/>
              <a:gd name="T45" fmla="*/ 206 h 638"/>
              <a:gd name="T46" fmla="*/ 498 w 701"/>
              <a:gd name="T47" fmla="*/ 309 h 638"/>
              <a:gd name="T48" fmla="*/ 448 w 701"/>
              <a:gd name="T49" fmla="*/ 270 h 638"/>
              <a:gd name="T50" fmla="*/ 446 w 701"/>
              <a:gd name="T51" fmla="*/ 257 h 638"/>
              <a:gd name="T52" fmla="*/ 352 w 701"/>
              <a:gd name="T53" fmla="*/ 66 h 638"/>
              <a:gd name="T54" fmla="*/ 455 w 701"/>
              <a:gd name="T55" fmla="*/ 66 h 638"/>
              <a:gd name="T56" fmla="*/ 352 w 701"/>
              <a:gd name="T57" fmla="*/ 66 h 638"/>
              <a:gd name="T58" fmla="*/ 14 w 701"/>
              <a:gd name="T59" fmla="*/ 257 h 638"/>
              <a:gd name="T60" fmla="*/ 117 w 701"/>
              <a:gd name="T61" fmla="*/ 257 h 638"/>
              <a:gd name="T62" fmla="*/ 248 w 701"/>
              <a:gd name="T63" fmla="*/ 536 h 638"/>
              <a:gd name="T64" fmla="*/ 145 w 701"/>
              <a:gd name="T65" fmla="*/ 536 h 638"/>
              <a:gd name="T66" fmla="*/ 248 w 701"/>
              <a:gd name="T67" fmla="*/ 536 h 638"/>
              <a:gd name="T68" fmla="*/ 288 w 701"/>
              <a:gd name="T69" fmla="*/ 237 h 638"/>
              <a:gd name="T70" fmla="*/ 288 w 701"/>
              <a:gd name="T71" fmla="*/ 383 h 638"/>
              <a:gd name="T72" fmla="*/ 636 w 701"/>
              <a:gd name="T73" fmla="*/ 624 h 638"/>
              <a:gd name="T74" fmla="*/ 636 w 701"/>
              <a:gd name="T75" fmla="*/ 520 h 638"/>
              <a:gd name="T76" fmla="*/ 636 w 701"/>
              <a:gd name="T77" fmla="*/ 624 h 6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701" h="638">
                <a:moveTo>
                  <a:pt x="636" y="506"/>
                </a:moveTo>
                <a:cubicBezTo>
                  <a:pt x="617" y="506"/>
                  <a:pt x="600" y="514"/>
                  <a:pt x="589" y="526"/>
                </a:cubicBezTo>
                <a:cubicBezTo>
                  <a:pt x="357" y="363"/>
                  <a:pt x="357" y="363"/>
                  <a:pt x="357" y="363"/>
                </a:cubicBezTo>
                <a:cubicBezTo>
                  <a:pt x="369" y="349"/>
                  <a:pt x="375" y="330"/>
                  <a:pt x="375" y="310"/>
                </a:cubicBezTo>
                <a:cubicBezTo>
                  <a:pt x="375" y="305"/>
                  <a:pt x="375" y="300"/>
                  <a:pt x="374" y="296"/>
                </a:cubicBezTo>
                <a:cubicBezTo>
                  <a:pt x="436" y="280"/>
                  <a:pt x="436" y="280"/>
                  <a:pt x="436" y="280"/>
                </a:cubicBezTo>
                <a:cubicBezTo>
                  <a:pt x="445" y="305"/>
                  <a:pt x="469" y="323"/>
                  <a:pt x="498" y="323"/>
                </a:cubicBezTo>
                <a:cubicBezTo>
                  <a:pt x="534" y="323"/>
                  <a:pt x="563" y="294"/>
                  <a:pt x="563" y="257"/>
                </a:cubicBezTo>
                <a:cubicBezTo>
                  <a:pt x="563" y="221"/>
                  <a:pt x="534" y="192"/>
                  <a:pt x="498" y="192"/>
                </a:cubicBezTo>
                <a:cubicBezTo>
                  <a:pt x="461" y="192"/>
                  <a:pt x="432" y="221"/>
                  <a:pt x="432" y="257"/>
                </a:cubicBezTo>
                <a:cubicBezTo>
                  <a:pt x="432" y="261"/>
                  <a:pt x="432" y="264"/>
                  <a:pt x="433" y="267"/>
                </a:cubicBezTo>
                <a:cubicBezTo>
                  <a:pt x="371" y="282"/>
                  <a:pt x="371" y="282"/>
                  <a:pt x="371" y="282"/>
                </a:cubicBezTo>
                <a:cubicBezTo>
                  <a:pt x="364" y="262"/>
                  <a:pt x="350" y="245"/>
                  <a:pt x="332" y="235"/>
                </a:cubicBezTo>
                <a:cubicBezTo>
                  <a:pt x="382" y="128"/>
                  <a:pt x="382" y="128"/>
                  <a:pt x="382" y="128"/>
                </a:cubicBezTo>
                <a:cubicBezTo>
                  <a:pt x="389" y="130"/>
                  <a:pt x="396" y="131"/>
                  <a:pt x="403" y="131"/>
                </a:cubicBezTo>
                <a:cubicBezTo>
                  <a:pt x="440" y="131"/>
                  <a:pt x="469" y="102"/>
                  <a:pt x="469" y="66"/>
                </a:cubicBezTo>
                <a:cubicBezTo>
                  <a:pt x="469" y="29"/>
                  <a:pt x="440" y="0"/>
                  <a:pt x="403" y="0"/>
                </a:cubicBezTo>
                <a:cubicBezTo>
                  <a:pt x="367" y="0"/>
                  <a:pt x="338" y="29"/>
                  <a:pt x="338" y="66"/>
                </a:cubicBezTo>
                <a:cubicBezTo>
                  <a:pt x="338" y="89"/>
                  <a:pt x="350" y="110"/>
                  <a:pt x="369" y="122"/>
                </a:cubicBezTo>
                <a:cubicBezTo>
                  <a:pt x="319" y="229"/>
                  <a:pt x="319" y="229"/>
                  <a:pt x="319" y="229"/>
                </a:cubicBezTo>
                <a:cubicBezTo>
                  <a:pt x="309" y="225"/>
                  <a:pt x="299" y="223"/>
                  <a:pt x="288" y="223"/>
                </a:cubicBezTo>
                <a:cubicBezTo>
                  <a:pt x="250" y="223"/>
                  <a:pt x="217" y="248"/>
                  <a:pt x="206" y="283"/>
                </a:cubicBezTo>
                <a:cubicBezTo>
                  <a:pt x="130" y="266"/>
                  <a:pt x="130" y="266"/>
                  <a:pt x="130" y="266"/>
                </a:cubicBezTo>
                <a:cubicBezTo>
                  <a:pt x="131" y="263"/>
                  <a:pt x="131" y="260"/>
                  <a:pt x="131" y="257"/>
                </a:cubicBezTo>
                <a:cubicBezTo>
                  <a:pt x="131" y="221"/>
                  <a:pt x="102" y="192"/>
                  <a:pt x="65" y="192"/>
                </a:cubicBezTo>
                <a:cubicBezTo>
                  <a:pt x="29" y="192"/>
                  <a:pt x="0" y="221"/>
                  <a:pt x="0" y="257"/>
                </a:cubicBezTo>
                <a:cubicBezTo>
                  <a:pt x="0" y="294"/>
                  <a:pt x="29" y="323"/>
                  <a:pt x="65" y="323"/>
                </a:cubicBezTo>
                <a:cubicBezTo>
                  <a:pt x="94" y="323"/>
                  <a:pt x="118" y="305"/>
                  <a:pt x="127" y="280"/>
                </a:cubicBezTo>
                <a:cubicBezTo>
                  <a:pt x="202" y="297"/>
                  <a:pt x="202" y="297"/>
                  <a:pt x="202" y="297"/>
                </a:cubicBezTo>
                <a:cubicBezTo>
                  <a:pt x="201" y="301"/>
                  <a:pt x="201" y="306"/>
                  <a:pt x="201" y="310"/>
                </a:cubicBezTo>
                <a:cubicBezTo>
                  <a:pt x="201" y="343"/>
                  <a:pt x="219" y="371"/>
                  <a:pt x="246" y="386"/>
                </a:cubicBezTo>
                <a:cubicBezTo>
                  <a:pt x="210" y="472"/>
                  <a:pt x="210" y="472"/>
                  <a:pt x="210" y="472"/>
                </a:cubicBezTo>
                <a:cubicBezTo>
                  <a:pt x="206" y="471"/>
                  <a:pt x="201" y="470"/>
                  <a:pt x="196" y="470"/>
                </a:cubicBezTo>
                <a:cubicBezTo>
                  <a:pt x="160" y="470"/>
                  <a:pt x="131" y="500"/>
                  <a:pt x="131" y="536"/>
                </a:cubicBezTo>
                <a:cubicBezTo>
                  <a:pt x="131" y="572"/>
                  <a:pt x="160" y="602"/>
                  <a:pt x="196" y="602"/>
                </a:cubicBezTo>
                <a:cubicBezTo>
                  <a:pt x="232" y="602"/>
                  <a:pt x="262" y="572"/>
                  <a:pt x="262" y="536"/>
                </a:cubicBezTo>
                <a:cubicBezTo>
                  <a:pt x="262" y="510"/>
                  <a:pt x="246" y="487"/>
                  <a:pt x="224" y="476"/>
                </a:cubicBezTo>
                <a:cubicBezTo>
                  <a:pt x="259" y="392"/>
                  <a:pt x="259" y="392"/>
                  <a:pt x="259" y="392"/>
                </a:cubicBezTo>
                <a:cubicBezTo>
                  <a:pt x="268" y="396"/>
                  <a:pt x="278" y="397"/>
                  <a:pt x="288" y="397"/>
                </a:cubicBezTo>
                <a:cubicBezTo>
                  <a:pt x="311" y="397"/>
                  <a:pt x="332" y="388"/>
                  <a:pt x="348" y="374"/>
                </a:cubicBezTo>
                <a:cubicBezTo>
                  <a:pt x="580" y="537"/>
                  <a:pt x="580" y="537"/>
                  <a:pt x="580" y="537"/>
                </a:cubicBezTo>
                <a:cubicBezTo>
                  <a:pt x="574" y="547"/>
                  <a:pt x="570" y="559"/>
                  <a:pt x="570" y="572"/>
                </a:cubicBezTo>
                <a:cubicBezTo>
                  <a:pt x="570" y="608"/>
                  <a:pt x="599" y="638"/>
                  <a:pt x="636" y="638"/>
                </a:cubicBezTo>
                <a:cubicBezTo>
                  <a:pt x="672" y="638"/>
                  <a:pt x="701" y="608"/>
                  <a:pt x="701" y="572"/>
                </a:cubicBezTo>
                <a:cubicBezTo>
                  <a:pt x="701" y="536"/>
                  <a:pt x="672" y="506"/>
                  <a:pt x="636" y="506"/>
                </a:cubicBezTo>
                <a:close/>
                <a:moveTo>
                  <a:pt x="498" y="206"/>
                </a:moveTo>
                <a:cubicBezTo>
                  <a:pt x="526" y="206"/>
                  <a:pt x="549" y="229"/>
                  <a:pt x="549" y="257"/>
                </a:cubicBezTo>
                <a:cubicBezTo>
                  <a:pt x="549" y="286"/>
                  <a:pt x="526" y="309"/>
                  <a:pt x="498" y="309"/>
                </a:cubicBezTo>
                <a:cubicBezTo>
                  <a:pt x="474" y="309"/>
                  <a:pt x="453" y="292"/>
                  <a:pt x="448" y="270"/>
                </a:cubicBezTo>
                <a:cubicBezTo>
                  <a:pt x="448" y="270"/>
                  <a:pt x="448" y="270"/>
                  <a:pt x="448" y="270"/>
                </a:cubicBezTo>
                <a:cubicBezTo>
                  <a:pt x="448" y="270"/>
                  <a:pt x="448" y="270"/>
                  <a:pt x="448" y="270"/>
                </a:cubicBezTo>
                <a:cubicBezTo>
                  <a:pt x="447" y="266"/>
                  <a:pt x="446" y="262"/>
                  <a:pt x="446" y="257"/>
                </a:cubicBezTo>
                <a:cubicBezTo>
                  <a:pt x="446" y="229"/>
                  <a:pt x="469" y="206"/>
                  <a:pt x="498" y="206"/>
                </a:cubicBezTo>
                <a:close/>
                <a:moveTo>
                  <a:pt x="352" y="66"/>
                </a:moveTo>
                <a:cubicBezTo>
                  <a:pt x="352" y="37"/>
                  <a:pt x="375" y="14"/>
                  <a:pt x="403" y="14"/>
                </a:cubicBezTo>
                <a:cubicBezTo>
                  <a:pt x="432" y="14"/>
                  <a:pt x="455" y="37"/>
                  <a:pt x="455" y="66"/>
                </a:cubicBezTo>
                <a:cubicBezTo>
                  <a:pt x="455" y="94"/>
                  <a:pt x="432" y="117"/>
                  <a:pt x="403" y="117"/>
                </a:cubicBezTo>
                <a:cubicBezTo>
                  <a:pt x="375" y="117"/>
                  <a:pt x="352" y="94"/>
                  <a:pt x="352" y="66"/>
                </a:cubicBezTo>
                <a:close/>
                <a:moveTo>
                  <a:pt x="65" y="309"/>
                </a:moveTo>
                <a:cubicBezTo>
                  <a:pt x="37" y="309"/>
                  <a:pt x="14" y="286"/>
                  <a:pt x="14" y="257"/>
                </a:cubicBezTo>
                <a:cubicBezTo>
                  <a:pt x="14" y="229"/>
                  <a:pt x="37" y="206"/>
                  <a:pt x="65" y="206"/>
                </a:cubicBezTo>
                <a:cubicBezTo>
                  <a:pt x="94" y="206"/>
                  <a:pt x="117" y="229"/>
                  <a:pt x="117" y="257"/>
                </a:cubicBezTo>
                <a:cubicBezTo>
                  <a:pt x="117" y="286"/>
                  <a:pt x="94" y="309"/>
                  <a:pt x="65" y="309"/>
                </a:cubicBezTo>
                <a:close/>
                <a:moveTo>
                  <a:pt x="248" y="536"/>
                </a:moveTo>
                <a:cubicBezTo>
                  <a:pt x="248" y="564"/>
                  <a:pt x="225" y="588"/>
                  <a:pt x="196" y="588"/>
                </a:cubicBezTo>
                <a:cubicBezTo>
                  <a:pt x="168" y="588"/>
                  <a:pt x="145" y="564"/>
                  <a:pt x="145" y="536"/>
                </a:cubicBezTo>
                <a:cubicBezTo>
                  <a:pt x="145" y="508"/>
                  <a:pt x="168" y="484"/>
                  <a:pt x="196" y="484"/>
                </a:cubicBezTo>
                <a:cubicBezTo>
                  <a:pt x="225" y="484"/>
                  <a:pt x="248" y="508"/>
                  <a:pt x="248" y="536"/>
                </a:cubicBezTo>
                <a:close/>
                <a:moveTo>
                  <a:pt x="215" y="310"/>
                </a:moveTo>
                <a:cubicBezTo>
                  <a:pt x="215" y="270"/>
                  <a:pt x="248" y="237"/>
                  <a:pt x="288" y="237"/>
                </a:cubicBezTo>
                <a:cubicBezTo>
                  <a:pt x="329" y="237"/>
                  <a:pt x="361" y="270"/>
                  <a:pt x="361" y="310"/>
                </a:cubicBezTo>
                <a:cubicBezTo>
                  <a:pt x="361" y="351"/>
                  <a:pt x="329" y="383"/>
                  <a:pt x="288" y="383"/>
                </a:cubicBezTo>
                <a:cubicBezTo>
                  <a:pt x="248" y="383"/>
                  <a:pt x="215" y="351"/>
                  <a:pt x="215" y="310"/>
                </a:cubicBezTo>
                <a:close/>
                <a:moveTo>
                  <a:pt x="636" y="624"/>
                </a:moveTo>
                <a:cubicBezTo>
                  <a:pt x="607" y="624"/>
                  <a:pt x="584" y="600"/>
                  <a:pt x="584" y="572"/>
                </a:cubicBezTo>
                <a:cubicBezTo>
                  <a:pt x="584" y="544"/>
                  <a:pt x="607" y="520"/>
                  <a:pt x="636" y="520"/>
                </a:cubicBezTo>
                <a:cubicBezTo>
                  <a:pt x="664" y="520"/>
                  <a:pt x="687" y="544"/>
                  <a:pt x="687" y="572"/>
                </a:cubicBezTo>
                <a:cubicBezTo>
                  <a:pt x="687" y="600"/>
                  <a:pt x="664" y="624"/>
                  <a:pt x="636" y="62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Rectangle 78">
            <a:extLst>
              <a:ext uri="{FF2B5EF4-FFF2-40B4-BE49-F238E27FC236}">
                <a16:creationId xmlns:a16="http://schemas.microsoft.com/office/drawing/2014/main" id="{F4E0B6DE-9605-42A3-8D1C-7A9F931CC332}"/>
              </a:ext>
            </a:extLst>
          </p:cNvPr>
          <p:cNvSpPr/>
          <p:nvPr/>
        </p:nvSpPr>
        <p:spPr>
          <a:xfrm flipH="1">
            <a:off x="3119771" y="1283449"/>
            <a:ext cx="264659" cy="3864459"/>
          </a:xfrm>
          <a:custGeom>
            <a:avLst/>
            <a:gdLst>
              <a:gd name="connsiteX0" fmla="*/ 0 w 1476164"/>
              <a:gd name="connsiteY0" fmla="*/ 0 h 2568646"/>
              <a:gd name="connsiteX1" fmla="*/ 1476164 w 1476164"/>
              <a:gd name="connsiteY1" fmla="*/ 0 h 2568646"/>
              <a:gd name="connsiteX2" fmla="*/ 1476164 w 1476164"/>
              <a:gd name="connsiteY2" fmla="*/ 2568646 h 2568646"/>
              <a:gd name="connsiteX3" fmla="*/ 0 w 1476164"/>
              <a:gd name="connsiteY3" fmla="*/ 2568646 h 2568646"/>
              <a:gd name="connsiteX4" fmla="*/ 0 w 1476164"/>
              <a:gd name="connsiteY4" fmla="*/ 0 h 2568646"/>
              <a:gd name="connsiteX0" fmla="*/ 0 w 1476164"/>
              <a:gd name="connsiteY0" fmla="*/ 0 h 2568646"/>
              <a:gd name="connsiteX1" fmla="*/ 1476164 w 1476164"/>
              <a:gd name="connsiteY1" fmla="*/ 0 h 2568646"/>
              <a:gd name="connsiteX2" fmla="*/ 1471488 w 1476164"/>
              <a:gd name="connsiteY2" fmla="*/ 930376 h 2568646"/>
              <a:gd name="connsiteX3" fmla="*/ 1476164 w 1476164"/>
              <a:gd name="connsiteY3" fmla="*/ 2568646 h 2568646"/>
              <a:gd name="connsiteX4" fmla="*/ 0 w 1476164"/>
              <a:gd name="connsiteY4" fmla="*/ 2568646 h 2568646"/>
              <a:gd name="connsiteX5" fmla="*/ 0 w 1476164"/>
              <a:gd name="connsiteY5" fmla="*/ 0 h 2568646"/>
              <a:gd name="connsiteX0" fmla="*/ 1471488 w 1562928"/>
              <a:gd name="connsiteY0" fmla="*/ 930376 h 2568646"/>
              <a:gd name="connsiteX1" fmla="*/ 1476164 w 1562928"/>
              <a:gd name="connsiteY1" fmla="*/ 2568646 h 2568646"/>
              <a:gd name="connsiteX2" fmla="*/ 0 w 1562928"/>
              <a:gd name="connsiteY2" fmla="*/ 2568646 h 2568646"/>
              <a:gd name="connsiteX3" fmla="*/ 0 w 1562928"/>
              <a:gd name="connsiteY3" fmla="*/ 0 h 2568646"/>
              <a:gd name="connsiteX4" fmla="*/ 1476164 w 1562928"/>
              <a:gd name="connsiteY4" fmla="*/ 0 h 2568646"/>
              <a:gd name="connsiteX5" fmla="*/ 1562928 w 1562928"/>
              <a:gd name="connsiteY5" fmla="*/ 1021816 h 2568646"/>
              <a:gd name="connsiteX0" fmla="*/ 1471488 w 1562928"/>
              <a:gd name="connsiteY0" fmla="*/ 930376 h 2568646"/>
              <a:gd name="connsiteX1" fmla="*/ 1476164 w 1562928"/>
              <a:gd name="connsiteY1" fmla="*/ 2568646 h 2568646"/>
              <a:gd name="connsiteX2" fmla="*/ 0 w 1562928"/>
              <a:gd name="connsiteY2" fmla="*/ 2568646 h 2568646"/>
              <a:gd name="connsiteX3" fmla="*/ 0 w 1562928"/>
              <a:gd name="connsiteY3" fmla="*/ 0 h 2568646"/>
              <a:gd name="connsiteX4" fmla="*/ 1476164 w 1562928"/>
              <a:gd name="connsiteY4" fmla="*/ 0 h 2568646"/>
              <a:gd name="connsiteX5" fmla="*/ 1562928 w 1562928"/>
              <a:gd name="connsiteY5" fmla="*/ 1021816 h 2568646"/>
              <a:gd name="connsiteX0" fmla="*/ 1471488 w 1562928"/>
              <a:gd name="connsiteY0" fmla="*/ 930376 h 2568646"/>
              <a:gd name="connsiteX1" fmla="*/ 1476164 w 1562928"/>
              <a:gd name="connsiteY1" fmla="*/ 2568646 h 2568646"/>
              <a:gd name="connsiteX2" fmla="*/ 0 w 1562928"/>
              <a:gd name="connsiteY2" fmla="*/ 2568646 h 2568646"/>
              <a:gd name="connsiteX3" fmla="*/ 0 w 1562928"/>
              <a:gd name="connsiteY3" fmla="*/ 0 h 2568646"/>
              <a:gd name="connsiteX4" fmla="*/ 1476164 w 1562928"/>
              <a:gd name="connsiteY4" fmla="*/ 0 h 2568646"/>
              <a:gd name="connsiteX5" fmla="*/ 1562928 w 1562928"/>
              <a:gd name="connsiteY5" fmla="*/ 1021816 h 2568646"/>
              <a:gd name="connsiteX0" fmla="*/ 1476164 w 1562928"/>
              <a:gd name="connsiteY0" fmla="*/ 2568646 h 2568646"/>
              <a:gd name="connsiteX1" fmla="*/ 0 w 1562928"/>
              <a:gd name="connsiteY1" fmla="*/ 2568646 h 2568646"/>
              <a:gd name="connsiteX2" fmla="*/ 0 w 1562928"/>
              <a:gd name="connsiteY2" fmla="*/ 0 h 2568646"/>
              <a:gd name="connsiteX3" fmla="*/ 1476164 w 1562928"/>
              <a:gd name="connsiteY3" fmla="*/ 0 h 2568646"/>
              <a:gd name="connsiteX4" fmla="*/ 1562928 w 1562928"/>
              <a:gd name="connsiteY4" fmla="*/ 1021816 h 2568646"/>
              <a:gd name="connsiteX0" fmla="*/ 1476164 w 1476164"/>
              <a:gd name="connsiteY0" fmla="*/ 2568646 h 2568646"/>
              <a:gd name="connsiteX1" fmla="*/ 0 w 1476164"/>
              <a:gd name="connsiteY1" fmla="*/ 2568646 h 2568646"/>
              <a:gd name="connsiteX2" fmla="*/ 0 w 1476164"/>
              <a:gd name="connsiteY2" fmla="*/ 0 h 2568646"/>
              <a:gd name="connsiteX3" fmla="*/ 1476164 w 1476164"/>
              <a:gd name="connsiteY3" fmla="*/ 0 h 2568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6164" h="2568646">
                <a:moveTo>
                  <a:pt x="1476164" y="2568646"/>
                </a:moveTo>
                <a:lnTo>
                  <a:pt x="0" y="2568646"/>
                </a:lnTo>
                <a:lnTo>
                  <a:pt x="0" y="0"/>
                </a:lnTo>
                <a:lnTo>
                  <a:pt x="1476164" y="0"/>
                </a:lnTo>
              </a:path>
            </a:pathLst>
          </a:custGeom>
          <a:noFill/>
          <a:ln w="9525" cap="flat" cmpd="sng" algn="ctr">
            <a:solidFill>
              <a:srgbClr val="FFFFFF">
                <a:alpha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39" name="Elipsa 36">
            <a:extLst>
              <a:ext uri="{FF2B5EF4-FFF2-40B4-BE49-F238E27FC236}">
                <a16:creationId xmlns:a16="http://schemas.microsoft.com/office/drawing/2014/main" id="{16FE9EF2-AF68-45CE-914F-E8FD6339826F}"/>
              </a:ext>
            </a:extLst>
          </p:cNvPr>
          <p:cNvSpPr/>
          <p:nvPr/>
        </p:nvSpPr>
        <p:spPr>
          <a:xfrm>
            <a:off x="7271416" y="1355764"/>
            <a:ext cx="1039016" cy="1039016"/>
          </a:xfrm>
          <a:prstGeom prst="ellipse">
            <a:avLst/>
          </a:prstGeom>
          <a:gradFill flip="none" rotWithShape="1">
            <a:gsLst>
              <a:gs pos="2000">
                <a:srgbClr val="C30E60"/>
              </a:gs>
              <a:gs pos="100000">
                <a:srgbClr val="E1700E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tolzl Book" panose="00000500000000000000" charset="0"/>
              <a:ea typeface="+mn-ea"/>
              <a:cs typeface="+mn-cs"/>
            </a:endParaRPr>
          </a:p>
        </p:txBody>
      </p:sp>
      <p:sp>
        <p:nvSpPr>
          <p:cNvPr id="33" name="Freeform 17">
            <a:extLst>
              <a:ext uri="{FF2B5EF4-FFF2-40B4-BE49-F238E27FC236}">
                <a16:creationId xmlns:a16="http://schemas.microsoft.com/office/drawing/2014/main" id="{72B6E02D-C3EE-4EFC-91E0-B00C8A81530C}"/>
              </a:ext>
            </a:extLst>
          </p:cNvPr>
          <p:cNvSpPr>
            <a:spLocks noEditPoints="1"/>
          </p:cNvSpPr>
          <p:nvPr/>
        </p:nvSpPr>
        <p:spPr bwMode="auto">
          <a:xfrm>
            <a:off x="7509604" y="1504170"/>
            <a:ext cx="635953" cy="738905"/>
          </a:xfrm>
          <a:custGeom>
            <a:avLst/>
            <a:gdLst>
              <a:gd name="T0" fmla="*/ 407 w 413"/>
              <a:gd name="T1" fmla="*/ 364 h 480"/>
              <a:gd name="T2" fmla="*/ 394 w 413"/>
              <a:gd name="T3" fmla="*/ 296 h 480"/>
              <a:gd name="T4" fmla="*/ 353 w 413"/>
              <a:gd name="T5" fmla="*/ 233 h 480"/>
              <a:gd name="T6" fmla="*/ 344 w 413"/>
              <a:gd name="T7" fmla="*/ 29 h 480"/>
              <a:gd name="T8" fmla="*/ 28 w 413"/>
              <a:gd name="T9" fmla="*/ 0 h 480"/>
              <a:gd name="T10" fmla="*/ 0 w 413"/>
              <a:gd name="T11" fmla="*/ 441 h 480"/>
              <a:gd name="T12" fmla="*/ 294 w 413"/>
              <a:gd name="T13" fmla="*/ 469 h 480"/>
              <a:gd name="T14" fmla="*/ 303 w 413"/>
              <a:gd name="T15" fmla="*/ 480 h 480"/>
              <a:gd name="T16" fmla="*/ 307 w 413"/>
              <a:gd name="T17" fmla="*/ 474 h 480"/>
              <a:gd name="T18" fmla="*/ 196 w 413"/>
              <a:gd name="T19" fmla="*/ 367 h 480"/>
              <a:gd name="T20" fmla="*/ 174 w 413"/>
              <a:gd name="T21" fmla="*/ 331 h 480"/>
              <a:gd name="T22" fmla="*/ 195 w 413"/>
              <a:gd name="T23" fmla="*/ 334 h 480"/>
              <a:gd name="T24" fmla="*/ 239 w 413"/>
              <a:gd name="T25" fmla="*/ 363 h 480"/>
              <a:gd name="T26" fmla="*/ 247 w 413"/>
              <a:gd name="T27" fmla="*/ 339 h 480"/>
              <a:gd name="T28" fmla="*/ 195 w 413"/>
              <a:gd name="T29" fmla="*/ 189 h 480"/>
              <a:gd name="T30" fmla="*/ 217 w 413"/>
              <a:gd name="T31" fmla="*/ 201 h 480"/>
              <a:gd name="T32" fmla="*/ 251 w 413"/>
              <a:gd name="T33" fmla="*/ 274 h 480"/>
              <a:gd name="T34" fmla="*/ 260 w 413"/>
              <a:gd name="T35" fmla="*/ 271 h 480"/>
              <a:gd name="T36" fmla="*/ 292 w 413"/>
              <a:gd name="T37" fmla="*/ 259 h 480"/>
              <a:gd name="T38" fmla="*/ 315 w 413"/>
              <a:gd name="T39" fmla="*/ 246 h 480"/>
              <a:gd name="T40" fmla="*/ 335 w 413"/>
              <a:gd name="T41" fmla="*/ 252 h 480"/>
              <a:gd name="T42" fmla="*/ 353 w 413"/>
              <a:gd name="T43" fmla="*/ 243 h 480"/>
              <a:gd name="T44" fmla="*/ 385 w 413"/>
              <a:gd name="T45" fmla="*/ 298 h 480"/>
              <a:gd name="T46" fmla="*/ 398 w 413"/>
              <a:gd name="T47" fmla="*/ 363 h 480"/>
              <a:gd name="T48" fmla="*/ 410 w 413"/>
              <a:gd name="T49" fmla="*/ 419 h 480"/>
              <a:gd name="T50" fmla="*/ 302 w 413"/>
              <a:gd name="T51" fmla="*/ 240 h 480"/>
              <a:gd name="T52" fmla="*/ 260 w 413"/>
              <a:gd name="T53" fmla="*/ 254 h 480"/>
              <a:gd name="T54" fmla="*/ 226 w 413"/>
              <a:gd name="T55" fmla="*/ 198 h 480"/>
              <a:gd name="T56" fmla="*/ 191 w 413"/>
              <a:gd name="T57" fmla="*/ 180 h 480"/>
              <a:gd name="T58" fmla="*/ 238 w 413"/>
              <a:gd name="T59" fmla="*/ 342 h 480"/>
              <a:gd name="T60" fmla="*/ 201 w 413"/>
              <a:gd name="T61" fmla="*/ 326 h 480"/>
              <a:gd name="T62" fmla="*/ 166 w 413"/>
              <a:gd name="T63" fmla="*/ 325 h 480"/>
              <a:gd name="T64" fmla="*/ 190 w 413"/>
              <a:gd name="T65" fmla="*/ 374 h 480"/>
              <a:gd name="T66" fmla="*/ 42 w 413"/>
              <a:gd name="T67" fmla="*/ 378 h 480"/>
              <a:gd name="T68" fmla="*/ 302 w 413"/>
              <a:gd name="T69" fmla="*/ 45 h 480"/>
              <a:gd name="T70" fmla="*/ 335 w 413"/>
              <a:gd name="T71" fmla="*/ 240 h 480"/>
              <a:gd name="T72" fmla="*/ 314 w 413"/>
              <a:gd name="T73" fmla="*/ 237 h 480"/>
              <a:gd name="T74" fmla="*/ 312 w 413"/>
              <a:gd name="T75" fmla="*/ 41 h 480"/>
              <a:gd name="T76" fmla="*/ 37 w 413"/>
              <a:gd name="T77" fmla="*/ 36 h 480"/>
              <a:gd name="T78" fmla="*/ 32 w 413"/>
              <a:gd name="T79" fmla="*/ 383 h 480"/>
              <a:gd name="T80" fmla="*/ 206 w 413"/>
              <a:gd name="T81" fmla="*/ 388 h 480"/>
              <a:gd name="T82" fmla="*/ 288 w 413"/>
              <a:gd name="T83" fmla="*/ 459 h 480"/>
              <a:gd name="T84" fmla="*/ 9 w 413"/>
              <a:gd name="T85" fmla="*/ 441 h 480"/>
              <a:gd name="T86" fmla="*/ 28 w 413"/>
              <a:gd name="T87" fmla="*/ 10 h 480"/>
              <a:gd name="T88" fmla="*/ 335 w 413"/>
              <a:gd name="T89" fmla="*/ 29 h 480"/>
              <a:gd name="T90" fmla="*/ 172 w 413"/>
              <a:gd name="T91" fmla="*/ 449 h 480"/>
              <a:gd name="T92" fmla="*/ 172 w 413"/>
              <a:gd name="T93" fmla="*/ 399 h 480"/>
              <a:gd name="T94" fmla="*/ 172 w 413"/>
              <a:gd name="T95" fmla="*/ 449 h 480"/>
              <a:gd name="T96" fmla="*/ 189 w 413"/>
              <a:gd name="T97" fmla="*/ 423 h 480"/>
              <a:gd name="T98" fmla="*/ 157 w 413"/>
              <a:gd name="T99" fmla="*/ 423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13" h="480">
                <a:moveTo>
                  <a:pt x="412" y="412"/>
                </a:moveTo>
                <a:cubicBezTo>
                  <a:pt x="405" y="398"/>
                  <a:pt x="406" y="380"/>
                  <a:pt x="407" y="364"/>
                </a:cubicBezTo>
                <a:cubicBezTo>
                  <a:pt x="408" y="351"/>
                  <a:pt x="409" y="341"/>
                  <a:pt x="405" y="333"/>
                </a:cubicBezTo>
                <a:cubicBezTo>
                  <a:pt x="402" y="327"/>
                  <a:pt x="398" y="311"/>
                  <a:pt x="394" y="296"/>
                </a:cubicBezTo>
                <a:cubicBezTo>
                  <a:pt x="390" y="279"/>
                  <a:pt x="386" y="263"/>
                  <a:pt x="382" y="255"/>
                </a:cubicBezTo>
                <a:cubicBezTo>
                  <a:pt x="375" y="241"/>
                  <a:pt x="365" y="233"/>
                  <a:pt x="353" y="233"/>
                </a:cubicBezTo>
                <a:cubicBezTo>
                  <a:pt x="350" y="233"/>
                  <a:pt x="347" y="234"/>
                  <a:pt x="344" y="234"/>
                </a:cubicBezTo>
                <a:cubicBezTo>
                  <a:pt x="344" y="29"/>
                  <a:pt x="344" y="29"/>
                  <a:pt x="344" y="29"/>
                </a:cubicBezTo>
                <a:cubicBezTo>
                  <a:pt x="344" y="12"/>
                  <a:pt x="330" y="0"/>
                  <a:pt x="316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14" y="0"/>
                  <a:pt x="0" y="12"/>
                  <a:pt x="0" y="29"/>
                </a:cubicBezTo>
                <a:cubicBezTo>
                  <a:pt x="0" y="441"/>
                  <a:pt x="0" y="441"/>
                  <a:pt x="0" y="441"/>
                </a:cubicBezTo>
                <a:cubicBezTo>
                  <a:pt x="0" y="457"/>
                  <a:pt x="14" y="469"/>
                  <a:pt x="28" y="469"/>
                </a:cubicBezTo>
                <a:cubicBezTo>
                  <a:pt x="294" y="469"/>
                  <a:pt x="294" y="469"/>
                  <a:pt x="294" y="469"/>
                </a:cubicBezTo>
                <a:cubicBezTo>
                  <a:pt x="295" y="472"/>
                  <a:pt x="297" y="475"/>
                  <a:pt x="298" y="478"/>
                </a:cubicBezTo>
                <a:cubicBezTo>
                  <a:pt x="299" y="479"/>
                  <a:pt x="301" y="480"/>
                  <a:pt x="303" y="480"/>
                </a:cubicBezTo>
                <a:cubicBezTo>
                  <a:pt x="303" y="480"/>
                  <a:pt x="304" y="480"/>
                  <a:pt x="305" y="480"/>
                </a:cubicBezTo>
                <a:cubicBezTo>
                  <a:pt x="307" y="479"/>
                  <a:pt x="308" y="476"/>
                  <a:pt x="307" y="474"/>
                </a:cubicBezTo>
                <a:cubicBezTo>
                  <a:pt x="294" y="446"/>
                  <a:pt x="273" y="422"/>
                  <a:pt x="259" y="416"/>
                </a:cubicBezTo>
                <a:cubicBezTo>
                  <a:pt x="251" y="414"/>
                  <a:pt x="217" y="385"/>
                  <a:pt x="196" y="367"/>
                </a:cubicBezTo>
                <a:cubicBezTo>
                  <a:pt x="187" y="359"/>
                  <a:pt x="179" y="352"/>
                  <a:pt x="175" y="349"/>
                </a:cubicBezTo>
                <a:cubicBezTo>
                  <a:pt x="168" y="344"/>
                  <a:pt x="170" y="335"/>
                  <a:pt x="174" y="331"/>
                </a:cubicBezTo>
                <a:cubicBezTo>
                  <a:pt x="175" y="329"/>
                  <a:pt x="181" y="323"/>
                  <a:pt x="188" y="328"/>
                </a:cubicBezTo>
                <a:cubicBezTo>
                  <a:pt x="190" y="329"/>
                  <a:pt x="192" y="331"/>
                  <a:pt x="195" y="334"/>
                </a:cubicBezTo>
                <a:cubicBezTo>
                  <a:pt x="206" y="342"/>
                  <a:pt x="222" y="354"/>
                  <a:pt x="231" y="361"/>
                </a:cubicBezTo>
                <a:cubicBezTo>
                  <a:pt x="234" y="364"/>
                  <a:pt x="238" y="364"/>
                  <a:pt x="239" y="363"/>
                </a:cubicBezTo>
                <a:cubicBezTo>
                  <a:pt x="245" y="361"/>
                  <a:pt x="247" y="350"/>
                  <a:pt x="247" y="341"/>
                </a:cubicBezTo>
                <a:cubicBezTo>
                  <a:pt x="247" y="340"/>
                  <a:pt x="247" y="339"/>
                  <a:pt x="247" y="339"/>
                </a:cubicBezTo>
                <a:cubicBezTo>
                  <a:pt x="188" y="215"/>
                  <a:pt x="188" y="215"/>
                  <a:pt x="188" y="215"/>
                </a:cubicBezTo>
                <a:cubicBezTo>
                  <a:pt x="183" y="205"/>
                  <a:pt x="186" y="193"/>
                  <a:pt x="195" y="189"/>
                </a:cubicBezTo>
                <a:cubicBezTo>
                  <a:pt x="199" y="187"/>
                  <a:pt x="203" y="187"/>
                  <a:pt x="208" y="189"/>
                </a:cubicBezTo>
                <a:cubicBezTo>
                  <a:pt x="212" y="191"/>
                  <a:pt x="215" y="195"/>
                  <a:pt x="217" y="201"/>
                </a:cubicBezTo>
                <a:cubicBezTo>
                  <a:pt x="217" y="201"/>
                  <a:pt x="217" y="201"/>
                  <a:pt x="217" y="202"/>
                </a:cubicBezTo>
                <a:cubicBezTo>
                  <a:pt x="251" y="274"/>
                  <a:pt x="251" y="274"/>
                  <a:pt x="251" y="274"/>
                </a:cubicBezTo>
                <a:cubicBezTo>
                  <a:pt x="252" y="276"/>
                  <a:pt x="255" y="277"/>
                  <a:pt x="257" y="276"/>
                </a:cubicBezTo>
                <a:cubicBezTo>
                  <a:pt x="259" y="276"/>
                  <a:pt x="260" y="274"/>
                  <a:pt x="260" y="271"/>
                </a:cubicBezTo>
                <a:cubicBezTo>
                  <a:pt x="260" y="267"/>
                  <a:pt x="261" y="264"/>
                  <a:pt x="265" y="261"/>
                </a:cubicBezTo>
                <a:cubicBezTo>
                  <a:pt x="272" y="257"/>
                  <a:pt x="284" y="256"/>
                  <a:pt x="292" y="259"/>
                </a:cubicBezTo>
                <a:cubicBezTo>
                  <a:pt x="294" y="260"/>
                  <a:pt x="297" y="259"/>
                  <a:pt x="298" y="257"/>
                </a:cubicBezTo>
                <a:cubicBezTo>
                  <a:pt x="301" y="250"/>
                  <a:pt x="309" y="247"/>
                  <a:pt x="315" y="246"/>
                </a:cubicBezTo>
                <a:cubicBezTo>
                  <a:pt x="322" y="245"/>
                  <a:pt x="328" y="247"/>
                  <a:pt x="331" y="251"/>
                </a:cubicBezTo>
                <a:cubicBezTo>
                  <a:pt x="332" y="252"/>
                  <a:pt x="334" y="253"/>
                  <a:pt x="335" y="252"/>
                </a:cubicBezTo>
                <a:cubicBezTo>
                  <a:pt x="337" y="252"/>
                  <a:pt x="338" y="251"/>
                  <a:pt x="339" y="250"/>
                </a:cubicBezTo>
                <a:cubicBezTo>
                  <a:pt x="341" y="245"/>
                  <a:pt x="347" y="242"/>
                  <a:pt x="353" y="243"/>
                </a:cubicBezTo>
                <a:cubicBezTo>
                  <a:pt x="358" y="243"/>
                  <a:pt x="367" y="245"/>
                  <a:pt x="373" y="259"/>
                </a:cubicBezTo>
                <a:cubicBezTo>
                  <a:pt x="377" y="266"/>
                  <a:pt x="381" y="283"/>
                  <a:pt x="385" y="298"/>
                </a:cubicBezTo>
                <a:cubicBezTo>
                  <a:pt x="389" y="315"/>
                  <a:pt x="393" y="330"/>
                  <a:pt x="397" y="337"/>
                </a:cubicBezTo>
                <a:cubicBezTo>
                  <a:pt x="399" y="342"/>
                  <a:pt x="398" y="353"/>
                  <a:pt x="398" y="363"/>
                </a:cubicBezTo>
                <a:cubicBezTo>
                  <a:pt x="397" y="379"/>
                  <a:pt x="396" y="399"/>
                  <a:pt x="404" y="416"/>
                </a:cubicBezTo>
                <a:cubicBezTo>
                  <a:pt x="405" y="419"/>
                  <a:pt x="408" y="420"/>
                  <a:pt x="410" y="419"/>
                </a:cubicBezTo>
                <a:cubicBezTo>
                  <a:pt x="412" y="417"/>
                  <a:pt x="413" y="415"/>
                  <a:pt x="412" y="412"/>
                </a:cubicBezTo>
                <a:close/>
                <a:moveTo>
                  <a:pt x="302" y="240"/>
                </a:moveTo>
                <a:cubicBezTo>
                  <a:pt x="298" y="243"/>
                  <a:pt x="294" y="246"/>
                  <a:pt x="292" y="249"/>
                </a:cubicBezTo>
                <a:cubicBezTo>
                  <a:pt x="281" y="246"/>
                  <a:pt x="268" y="248"/>
                  <a:pt x="260" y="254"/>
                </a:cubicBezTo>
                <a:cubicBezTo>
                  <a:pt x="258" y="255"/>
                  <a:pt x="256" y="257"/>
                  <a:pt x="254" y="259"/>
                </a:cubicBezTo>
                <a:cubicBezTo>
                  <a:pt x="226" y="198"/>
                  <a:pt x="226" y="198"/>
                  <a:pt x="226" y="198"/>
                </a:cubicBezTo>
                <a:cubicBezTo>
                  <a:pt x="224" y="190"/>
                  <a:pt x="218" y="184"/>
                  <a:pt x="212" y="181"/>
                </a:cubicBezTo>
                <a:cubicBezTo>
                  <a:pt x="205" y="177"/>
                  <a:pt x="197" y="177"/>
                  <a:pt x="191" y="180"/>
                </a:cubicBezTo>
                <a:cubicBezTo>
                  <a:pt x="178" y="187"/>
                  <a:pt x="173" y="204"/>
                  <a:pt x="180" y="219"/>
                </a:cubicBezTo>
                <a:cubicBezTo>
                  <a:pt x="238" y="342"/>
                  <a:pt x="238" y="342"/>
                  <a:pt x="238" y="342"/>
                </a:cubicBezTo>
                <a:cubicBezTo>
                  <a:pt x="237" y="346"/>
                  <a:pt x="237" y="351"/>
                  <a:pt x="236" y="353"/>
                </a:cubicBezTo>
                <a:cubicBezTo>
                  <a:pt x="227" y="345"/>
                  <a:pt x="212" y="334"/>
                  <a:pt x="201" y="326"/>
                </a:cubicBezTo>
                <a:cubicBezTo>
                  <a:pt x="198" y="324"/>
                  <a:pt x="195" y="322"/>
                  <a:pt x="193" y="320"/>
                </a:cubicBezTo>
                <a:cubicBezTo>
                  <a:pt x="184" y="314"/>
                  <a:pt x="173" y="316"/>
                  <a:pt x="166" y="325"/>
                </a:cubicBezTo>
                <a:cubicBezTo>
                  <a:pt x="160" y="334"/>
                  <a:pt x="158" y="348"/>
                  <a:pt x="169" y="357"/>
                </a:cubicBezTo>
                <a:cubicBezTo>
                  <a:pt x="173" y="360"/>
                  <a:pt x="181" y="366"/>
                  <a:pt x="190" y="374"/>
                </a:cubicBezTo>
                <a:cubicBezTo>
                  <a:pt x="192" y="376"/>
                  <a:pt x="193" y="377"/>
                  <a:pt x="195" y="378"/>
                </a:cubicBezTo>
                <a:cubicBezTo>
                  <a:pt x="42" y="378"/>
                  <a:pt x="42" y="378"/>
                  <a:pt x="42" y="378"/>
                </a:cubicBezTo>
                <a:cubicBezTo>
                  <a:pt x="42" y="45"/>
                  <a:pt x="42" y="45"/>
                  <a:pt x="42" y="45"/>
                </a:cubicBezTo>
                <a:cubicBezTo>
                  <a:pt x="302" y="45"/>
                  <a:pt x="302" y="45"/>
                  <a:pt x="302" y="45"/>
                </a:cubicBezTo>
                <a:lnTo>
                  <a:pt x="302" y="240"/>
                </a:lnTo>
                <a:close/>
                <a:moveTo>
                  <a:pt x="335" y="240"/>
                </a:moveTo>
                <a:cubicBezTo>
                  <a:pt x="335" y="240"/>
                  <a:pt x="334" y="241"/>
                  <a:pt x="334" y="241"/>
                </a:cubicBezTo>
                <a:cubicBezTo>
                  <a:pt x="329" y="237"/>
                  <a:pt x="322" y="236"/>
                  <a:pt x="314" y="237"/>
                </a:cubicBezTo>
                <a:cubicBezTo>
                  <a:pt x="313" y="237"/>
                  <a:pt x="313" y="237"/>
                  <a:pt x="312" y="237"/>
                </a:cubicBezTo>
                <a:cubicBezTo>
                  <a:pt x="312" y="41"/>
                  <a:pt x="312" y="41"/>
                  <a:pt x="312" y="41"/>
                </a:cubicBezTo>
                <a:cubicBezTo>
                  <a:pt x="312" y="38"/>
                  <a:pt x="309" y="36"/>
                  <a:pt x="307" y="36"/>
                </a:cubicBezTo>
                <a:cubicBezTo>
                  <a:pt x="37" y="36"/>
                  <a:pt x="37" y="36"/>
                  <a:pt x="37" y="36"/>
                </a:cubicBezTo>
                <a:cubicBezTo>
                  <a:pt x="34" y="36"/>
                  <a:pt x="32" y="38"/>
                  <a:pt x="32" y="41"/>
                </a:cubicBezTo>
                <a:cubicBezTo>
                  <a:pt x="32" y="383"/>
                  <a:pt x="32" y="383"/>
                  <a:pt x="32" y="383"/>
                </a:cubicBezTo>
                <a:cubicBezTo>
                  <a:pt x="32" y="386"/>
                  <a:pt x="34" y="388"/>
                  <a:pt x="37" y="388"/>
                </a:cubicBezTo>
                <a:cubicBezTo>
                  <a:pt x="206" y="388"/>
                  <a:pt x="206" y="388"/>
                  <a:pt x="206" y="388"/>
                </a:cubicBezTo>
                <a:cubicBezTo>
                  <a:pt x="229" y="408"/>
                  <a:pt x="248" y="423"/>
                  <a:pt x="255" y="425"/>
                </a:cubicBezTo>
                <a:cubicBezTo>
                  <a:pt x="263" y="428"/>
                  <a:pt x="277" y="441"/>
                  <a:pt x="288" y="459"/>
                </a:cubicBezTo>
                <a:cubicBezTo>
                  <a:pt x="28" y="459"/>
                  <a:pt x="28" y="459"/>
                  <a:pt x="28" y="459"/>
                </a:cubicBezTo>
                <a:cubicBezTo>
                  <a:pt x="19" y="459"/>
                  <a:pt x="9" y="452"/>
                  <a:pt x="9" y="441"/>
                </a:cubicBezTo>
                <a:cubicBezTo>
                  <a:pt x="9" y="29"/>
                  <a:pt x="9" y="29"/>
                  <a:pt x="9" y="29"/>
                </a:cubicBezTo>
                <a:cubicBezTo>
                  <a:pt x="9" y="17"/>
                  <a:pt x="19" y="10"/>
                  <a:pt x="28" y="10"/>
                </a:cubicBezTo>
                <a:cubicBezTo>
                  <a:pt x="316" y="10"/>
                  <a:pt x="316" y="10"/>
                  <a:pt x="316" y="10"/>
                </a:cubicBezTo>
                <a:cubicBezTo>
                  <a:pt x="325" y="10"/>
                  <a:pt x="335" y="17"/>
                  <a:pt x="335" y="29"/>
                </a:cubicBezTo>
                <a:lnTo>
                  <a:pt x="335" y="240"/>
                </a:lnTo>
                <a:close/>
                <a:moveTo>
                  <a:pt x="172" y="449"/>
                </a:moveTo>
                <a:cubicBezTo>
                  <a:pt x="186" y="449"/>
                  <a:pt x="198" y="438"/>
                  <a:pt x="198" y="423"/>
                </a:cubicBezTo>
                <a:cubicBezTo>
                  <a:pt x="198" y="410"/>
                  <a:pt x="186" y="399"/>
                  <a:pt x="172" y="399"/>
                </a:cubicBezTo>
                <a:cubicBezTo>
                  <a:pt x="157" y="399"/>
                  <a:pt x="148" y="411"/>
                  <a:pt x="148" y="423"/>
                </a:cubicBezTo>
                <a:cubicBezTo>
                  <a:pt x="148" y="438"/>
                  <a:pt x="158" y="449"/>
                  <a:pt x="172" y="449"/>
                </a:cubicBezTo>
                <a:close/>
                <a:moveTo>
                  <a:pt x="172" y="408"/>
                </a:moveTo>
                <a:cubicBezTo>
                  <a:pt x="181" y="408"/>
                  <a:pt x="189" y="416"/>
                  <a:pt x="189" y="423"/>
                </a:cubicBezTo>
                <a:cubicBezTo>
                  <a:pt x="189" y="432"/>
                  <a:pt x="181" y="440"/>
                  <a:pt x="172" y="440"/>
                </a:cubicBezTo>
                <a:cubicBezTo>
                  <a:pt x="162" y="440"/>
                  <a:pt x="157" y="431"/>
                  <a:pt x="157" y="423"/>
                </a:cubicBezTo>
                <a:cubicBezTo>
                  <a:pt x="157" y="416"/>
                  <a:pt x="163" y="408"/>
                  <a:pt x="172" y="40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0" name="Elipsa 36">
            <a:extLst>
              <a:ext uri="{FF2B5EF4-FFF2-40B4-BE49-F238E27FC236}">
                <a16:creationId xmlns:a16="http://schemas.microsoft.com/office/drawing/2014/main" id="{5EC31984-BA8A-4B4D-A988-0966CE7921CE}"/>
              </a:ext>
            </a:extLst>
          </p:cNvPr>
          <p:cNvSpPr/>
          <p:nvPr/>
        </p:nvSpPr>
        <p:spPr>
          <a:xfrm>
            <a:off x="7271416" y="2700364"/>
            <a:ext cx="1039016" cy="1039016"/>
          </a:xfrm>
          <a:prstGeom prst="ellipse">
            <a:avLst/>
          </a:prstGeom>
          <a:gradFill flip="none" rotWithShape="1">
            <a:gsLst>
              <a:gs pos="2000">
                <a:srgbClr val="C30E60"/>
              </a:gs>
              <a:gs pos="100000">
                <a:srgbClr val="E1700E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tolzl Book" panose="00000500000000000000" charset="0"/>
              <a:ea typeface="+mn-ea"/>
              <a:cs typeface="+mn-cs"/>
            </a:endParaRPr>
          </a:p>
        </p:txBody>
      </p:sp>
      <p:sp>
        <p:nvSpPr>
          <p:cNvPr id="34" name="Freeform 86">
            <a:extLst>
              <a:ext uri="{FF2B5EF4-FFF2-40B4-BE49-F238E27FC236}">
                <a16:creationId xmlns:a16="http://schemas.microsoft.com/office/drawing/2014/main" id="{E1BAF205-6327-407D-AC6A-49947CB7A6F4}"/>
              </a:ext>
            </a:extLst>
          </p:cNvPr>
          <p:cNvSpPr>
            <a:spLocks noEditPoints="1"/>
          </p:cNvSpPr>
          <p:nvPr/>
        </p:nvSpPr>
        <p:spPr bwMode="auto">
          <a:xfrm>
            <a:off x="7482022" y="2842982"/>
            <a:ext cx="594609" cy="659561"/>
          </a:xfrm>
          <a:custGeom>
            <a:avLst/>
            <a:gdLst>
              <a:gd name="T0" fmla="*/ 208 w 575"/>
              <a:gd name="T1" fmla="*/ 639 h 639"/>
              <a:gd name="T2" fmla="*/ 201 w 575"/>
              <a:gd name="T3" fmla="*/ 373 h 639"/>
              <a:gd name="T4" fmla="*/ 369 w 575"/>
              <a:gd name="T5" fmla="*/ 366 h 639"/>
              <a:gd name="T6" fmla="*/ 376 w 575"/>
              <a:gd name="T7" fmla="*/ 632 h 639"/>
              <a:gd name="T8" fmla="*/ 215 w 575"/>
              <a:gd name="T9" fmla="*/ 625 h 639"/>
              <a:gd name="T10" fmla="*/ 362 w 575"/>
              <a:gd name="T11" fmla="*/ 380 h 639"/>
              <a:gd name="T12" fmla="*/ 215 w 575"/>
              <a:gd name="T13" fmla="*/ 625 h 639"/>
              <a:gd name="T14" fmla="*/ 10 w 575"/>
              <a:gd name="T15" fmla="*/ 639 h 639"/>
              <a:gd name="T16" fmla="*/ 3 w 575"/>
              <a:gd name="T17" fmla="*/ 503 h 639"/>
              <a:gd name="T18" fmla="*/ 170 w 575"/>
              <a:gd name="T19" fmla="*/ 496 h 639"/>
              <a:gd name="T20" fmla="*/ 177 w 575"/>
              <a:gd name="T21" fmla="*/ 632 h 639"/>
              <a:gd name="T22" fmla="*/ 17 w 575"/>
              <a:gd name="T23" fmla="*/ 625 h 639"/>
              <a:gd name="T24" fmla="*/ 163 w 575"/>
              <a:gd name="T25" fmla="*/ 510 h 639"/>
              <a:gd name="T26" fmla="*/ 17 w 575"/>
              <a:gd name="T27" fmla="*/ 625 h 639"/>
              <a:gd name="T28" fmla="*/ 5 w 575"/>
              <a:gd name="T29" fmla="*/ 411 h 639"/>
              <a:gd name="T30" fmla="*/ 292 w 575"/>
              <a:gd name="T31" fmla="*/ 47 h 639"/>
              <a:gd name="T32" fmla="*/ 256 w 575"/>
              <a:gd name="T33" fmla="*/ 4 h 639"/>
              <a:gd name="T34" fmla="*/ 417 w 575"/>
              <a:gd name="T35" fmla="*/ 0 h 639"/>
              <a:gd name="T36" fmla="*/ 424 w 575"/>
              <a:gd name="T37" fmla="*/ 163 h 639"/>
              <a:gd name="T38" fmla="*/ 412 w 575"/>
              <a:gd name="T39" fmla="*/ 168 h 639"/>
              <a:gd name="T40" fmla="*/ 31 w 575"/>
              <a:gd name="T41" fmla="*/ 414 h 639"/>
              <a:gd name="T42" fmla="*/ 279 w 575"/>
              <a:gd name="T43" fmla="*/ 14 h 639"/>
              <a:gd name="T44" fmla="*/ 307 w 575"/>
              <a:gd name="T45" fmla="*/ 51 h 639"/>
              <a:gd name="T46" fmla="*/ 16 w 575"/>
              <a:gd name="T47" fmla="*/ 402 h 639"/>
              <a:gd name="T48" fmla="*/ 22 w 575"/>
              <a:gd name="T49" fmla="*/ 403 h 639"/>
              <a:gd name="T50" fmla="*/ 383 w 575"/>
              <a:gd name="T51" fmla="*/ 118 h 639"/>
              <a:gd name="T52" fmla="*/ 410 w 575"/>
              <a:gd name="T53" fmla="*/ 14 h 639"/>
              <a:gd name="T54" fmla="*/ 568 w 575"/>
              <a:gd name="T55" fmla="*/ 639 h 639"/>
              <a:gd name="T56" fmla="*/ 400 w 575"/>
              <a:gd name="T57" fmla="*/ 632 h 639"/>
              <a:gd name="T58" fmla="*/ 407 w 575"/>
              <a:gd name="T59" fmla="*/ 238 h 639"/>
              <a:gd name="T60" fmla="*/ 575 w 575"/>
              <a:gd name="T61" fmla="*/ 245 h 639"/>
              <a:gd name="T62" fmla="*/ 568 w 575"/>
              <a:gd name="T63" fmla="*/ 639 h 639"/>
              <a:gd name="T64" fmla="*/ 561 w 575"/>
              <a:gd name="T65" fmla="*/ 625 h 639"/>
              <a:gd name="T66" fmla="*/ 414 w 575"/>
              <a:gd name="T67" fmla="*/ 252 h 6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575" h="639">
                <a:moveTo>
                  <a:pt x="369" y="639"/>
                </a:moveTo>
                <a:cubicBezTo>
                  <a:pt x="208" y="639"/>
                  <a:pt x="208" y="639"/>
                  <a:pt x="208" y="639"/>
                </a:cubicBezTo>
                <a:cubicBezTo>
                  <a:pt x="205" y="639"/>
                  <a:pt x="201" y="636"/>
                  <a:pt x="201" y="632"/>
                </a:cubicBezTo>
                <a:cubicBezTo>
                  <a:pt x="201" y="373"/>
                  <a:pt x="201" y="373"/>
                  <a:pt x="201" y="373"/>
                </a:cubicBezTo>
                <a:cubicBezTo>
                  <a:pt x="201" y="369"/>
                  <a:pt x="205" y="366"/>
                  <a:pt x="208" y="366"/>
                </a:cubicBezTo>
                <a:cubicBezTo>
                  <a:pt x="369" y="366"/>
                  <a:pt x="369" y="366"/>
                  <a:pt x="369" y="366"/>
                </a:cubicBezTo>
                <a:cubicBezTo>
                  <a:pt x="373" y="366"/>
                  <a:pt x="376" y="369"/>
                  <a:pt x="376" y="373"/>
                </a:cubicBezTo>
                <a:cubicBezTo>
                  <a:pt x="376" y="632"/>
                  <a:pt x="376" y="632"/>
                  <a:pt x="376" y="632"/>
                </a:cubicBezTo>
                <a:cubicBezTo>
                  <a:pt x="376" y="636"/>
                  <a:pt x="373" y="639"/>
                  <a:pt x="369" y="639"/>
                </a:cubicBezTo>
                <a:close/>
                <a:moveTo>
                  <a:pt x="215" y="625"/>
                </a:moveTo>
                <a:cubicBezTo>
                  <a:pt x="362" y="625"/>
                  <a:pt x="362" y="625"/>
                  <a:pt x="362" y="625"/>
                </a:cubicBezTo>
                <a:cubicBezTo>
                  <a:pt x="362" y="380"/>
                  <a:pt x="362" y="380"/>
                  <a:pt x="362" y="380"/>
                </a:cubicBezTo>
                <a:cubicBezTo>
                  <a:pt x="215" y="380"/>
                  <a:pt x="215" y="380"/>
                  <a:pt x="215" y="380"/>
                </a:cubicBezTo>
                <a:lnTo>
                  <a:pt x="215" y="625"/>
                </a:lnTo>
                <a:close/>
                <a:moveTo>
                  <a:pt x="170" y="639"/>
                </a:moveTo>
                <a:cubicBezTo>
                  <a:pt x="10" y="639"/>
                  <a:pt x="10" y="639"/>
                  <a:pt x="10" y="639"/>
                </a:cubicBezTo>
                <a:cubicBezTo>
                  <a:pt x="6" y="639"/>
                  <a:pt x="3" y="636"/>
                  <a:pt x="3" y="632"/>
                </a:cubicBezTo>
                <a:cubicBezTo>
                  <a:pt x="3" y="503"/>
                  <a:pt x="3" y="503"/>
                  <a:pt x="3" y="503"/>
                </a:cubicBezTo>
                <a:cubicBezTo>
                  <a:pt x="3" y="499"/>
                  <a:pt x="6" y="496"/>
                  <a:pt x="10" y="496"/>
                </a:cubicBezTo>
                <a:cubicBezTo>
                  <a:pt x="170" y="496"/>
                  <a:pt x="170" y="496"/>
                  <a:pt x="170" y="496"/>
                </a:cubicBezTo>
                <a:cubicBezTo>
                  <a:pt x="174" y="496"/>
                  <a:pt x="177" y="499"/>
                  <a:pt x="177" y="503"/>
                </a:cubicBezTo>
                <a:cubicBezTo>
                  <a:pt x="177" y="632"/>
                  <a:pt x="177" y="632"/>
                  <a:pt x="177" y="632"/>
                </a:cubicBezTo>
                <a:cubicBezTo>
                  <a:pt x="177" y="636"/>
                  <a:pt x="174" y="639"/>
                  <a:pt x="170" y="639"/>
                </a:cubicBezTo>
                <a:close/>
                <a:moveTo>
                  <a:pt x="17" y="625"/>
                </a:moveTo>
                <a:cubicBezTo>
                  <a:pt x="163" y="625"/>
                  <a:pt x="163" y="625"/>
                  <a:pt x="163" y="625"/>
                </a:cubicBezTo>
                <a:cubicBezTo>
                  <a:pt x="163" y="510"/>
                  <a:pt x="163" y="510"/>
                  <a:pt x="163" y="510"/>
                </a:cubicBezTo>
                <a:cubicBezTo>
                  <a:pt x="17" y="510"/>
                  <a:pt x="17" y="510"/>
                  <a:pt x="17" y="510"/>
                </a:cubicBezTo>
                <a:lnTo>
                  <a:pt x="17" y="625"/>
                </a:lnTo>
                <a:close/>
                <a:moveTo>
                  <a:pt x="19" y="418"/>
                </a:moveTo>
                <a:cubicBezTo>
                  <a:pt x="14" y="418"/>
                  <a:pt x="9" y="416"/>
                  <a:pt x="5" y="411"/>
                </a:cubicBezTo>
                <a:cubicBezTo>
                  <a:pt x="0" y="404"/>
                  <a:pt x="0" y="395"/>
                  <a:pt x="5" y="388"/>
                </a:cubicBezTo>
                <a:cubicBezTo>
                  <a:pt x="292" y="47"/>
                  <a:pt x="292" y="47"/>
                  <a:pt x="292" y="47"/>
                </a:cubicBezTo>
                <a:cubicBezTo>
                  <a:pt x="257" y="12"/>
                  <a:pt x="257" y="12"/>
                  <a:pt x="257" y="12"/>
                </a:cubicBezTo>
                <a:cubicBezTo>
                  <a:pt x="255" y="10"/>
                  <a:pt x="255" y="7"/>
                  <a:pt x="256" y="4"/>
                </a:cubicBezTo>
                <a:cubicBezTo>
                  <a:pt x="257" y="1"/>
                  <a:pt x="260" y="0"/>
                  <a:pt x="262" y="0"/>
                </a:cubicBezTo>
                <a:cubicBezTo>
                  <a:pt x="417" y="0"/>
                  <a:pt x="417" y="0"/>
                  <a:pt x="417" y="0"/>
                </a:cubicBezTo>
                <a:cubicBezTo>
                  <a:pt x="421" y="0"/>
                  <a:pt x="424" y="3"/>
                  <a:pt x="424" y="7"/>
                </a:cubicBezTo>
                <a:cubicBezTo>
                  <a:pt x="424" y="163"/>
                  <a:pt x="424" y="163"/>
                  <a:pt x="424" y="163"/>
                </a:cubicBezTo>
                <a:cubicBezTo>
                  <a:pt x="424" y="166"/>
                  <a:pt x="423" y="168"/>
                  <a:pt x="420" y="169"/>
                </a:cubicBezTo>
                <a:cubicBezTo>
                  <a:pt x="417" y="170"/>
                  <a:pt x="414" y="170"/>
                  <a:pt x="412" y="168"/>
                </a:cubicBezTo>
                <a:cubicBezTo>
                  <a:pt x="377" y="133"/>
                  <a:pt x="377" y="133"/>
                  <a:pt x="377" y="133"/>
                </a:cubicBezTo>
                <a:cubicBezTo>
                  <a:pt x="31" y="414"/>
                  <a:pt x="31" y="414"/>
                  <a:pt x="31" y="414"/>
                </a:cubicBezTo>
                <a:cubicBezTo>
                  <a:pt x="28" y="417"/>
                  <a:pt x="24" y="418"/>
                  <a:pt x="19" y="418"/>
                </a:cubicBezTo>
                <a:close/>
                <a:moveTo>
                  <a:pt x="279" y="14"/>
                </a:moveTo>
                <a:cubicBezTo>
                  <a:pt x="307" y="41"/>
                  <a:pt x="307" y="41"/>
                  <a:pt x="307" y="41"/>
                </a:cubicBezTo>
                <a:cubicBezTo>
                  <a:pt x="309" y="44"/>
                  <a:pt x="309" y="48"/>
                  <a:pt x="307" y="51"/>
                </a:cubicBezTo>
                <a:cubicBezTo>
                  <a:pt x="16" y="397"/>
                  <a:pt x="16" y="397"/>
                  <a:pt x="16" y="397"/>
                </a:cubicBezTo>
                <a:cubicBezTo>
                  <a:pt x="15" y="399"/>
                  <a:pt x="15" y="401"/>
                  <a:pt x="16" y="402"/>
                </a:cubicBezTo>
                <a:cubicBezTo>
                  <a:pt x="17" y="404"/>
                  <a:pt x="18" y="404"/>
                  <a:pt x="19" y="404"/>
                </a:cubicBezTo>
                <a:cubicBezTo>
                  <a:pt x="20" y="404"/>
                  <a:pt x="21" y="404"/>
                  <a:pt x="22" y="403"/>
                </a:cubicBezTo>
                <a:cubicBezTo>
                  <a:pt x="373" y="118"/>
                  <a:pt x="373" y="118"/>
                  <a:pt x="373" y="118"/>
                </a:cubicBezTo>
                <a:cubicBezTo>
                  <a:pt x="376" y="115"/>
                  <a:pt x="380" y="116"/>
                  <a:pt x="383" y="118"/>
                </a:cubicBezTo>
                <a:cubicBezTo>
                  <a:pt x="410" y="146"/>
                  <a:pt x="410" y="146"/>
                  <a:pt x="410" y="146"/>
                </a:cubicBezTo>
                <a:cubicBezTo>
                  <a:pt x="410" y="14"/>
                  <a:pt x="410" y="14"/>
                  <a:pt x="410" y="14"/>
                </a:cubicBezTo>
                <a:lnTo>
                  <a:pt x="279" y="14"/>
                </a:lnTo>
                <a:close/>
                <a:moveTo>
                  <a:pt x="568" y="639"/>
                </a:moveTo>
                <a:cubicBezTo>
                  <a:pt x="407" y="639"/>
                  <a:pt x="407" y="639"/>
                  <a:pt x="407" y="639"/>
                </a:cubicBezTo>
                <a:cubicBezTo>
                  <a:pt x="403" y="639"/>
                  <a:pt x="400" y="636"/>
                  <a:pt x="400" y="632"/>
                </a:cubicBezTo>
                <a:cubicBezTo>
                  <a:pt x="400" y="245"/>
                  <a:pt x="400" y="245"/>
                  <a:pt x="400" y="245"/>
                </a:cubicBezTo>
                <a:cubicBezTo>
                  <a:pt x="400" y="241"/>
                  <a:pt x="403" y="238"/>
                  <a:pt x="407" y="238"/>
                </a:cubicBezTo>
                <a:cubicBezTo>
                  <a:pt x="568" y="238"/>
                  <a:pt x="568" y="238"/>
                  <a:pt x="568" y="238"/>
                </a:cubicBezTo>
                <a:cubicBezTo>
                  <a:pt x="572" y="238"/>
                  <a:pt x="575" y="241"/>
                  <a:pt x="575" y="245"/>
                </a:cubicBezTo>
                <a:cubicBezTo>
                  <a:pt x="575" y="632"/>
                  <a:pt x="575" y="632"/>
                  <a:pt x="575" y="632"/>
                </a:cubicBezTo>
                <a:cubicBezTo>
                  <a:pt x="575" y="636"/>
                  <a:pt x="572" y="639"/>
                  <a:pt x="568" y="639"/>
                </a:cubicBezTo>
                <a:close/>
                <a:moveTo>
                  <a:pt x="414" y="625"/>
                </a:moveTo>
                <a:cubicBezTo>
                  <a:pt x="561" y="625"/>
                  <a:pt x="561" y="625"/>
                  <a:pt x="561" y="625"/>
                </a:cubicBezTo>
                <a:cubicBezTo>
                  <a:pt x="561" y="252"/>
                  <a:pt x="561" y="252"/>
                  <a:pt x="561" y="252"/>
                </a:cubicBezTo>
                <a:cubicBezTo>
                  <a:pt x="414" y="252"/>
                  <a:pt x="414" y="252"/>
                  <a:pt x="414" y="252"/>
                </a:cubicBezTo>
                <a:lnTo>
                  <a:pt x="414" y="6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" name="Elipsa 36">
            <a:extLst>
              <a:ext uri="{FF2B5EF4-FFF2-40B4-BE49-F238E27FC236}">
                <a16:creationId xmlns:a16="http://schemas.microsoft.com/office/drawing/2014/main" id="{E883B12D-BF6F-410B-AAE0-A35E7EBE8224}"/>
              </a:ext>
            </a:extLst>
          </p:cNvPr>
          <p:cNvSpPr/>
          <p:nvPr/>
        </p:nvSpPr>
        <p:spPr>
          <a:xfrm>
            <a:off x="7234998" y="4042057"/>
            <a:ext cx="1039016" cy="1039016"/>
          </a:xfrm>
          <a:prstGeom prst="ellipse">
            <a:avLst/>
          </a:prstGeom>
          <a:gradFill flip="none" rotWithShape="1">
            <a:gsLst>
              <a:gs pos="2000">
                <a:srgbClr val="C30E60"/>
              </a:gs>
              <a:gs pos="100000">
                <a:srgbClr val="E1700E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tolzl Book" panose="00000500000000000000" charset="0"/>
              <a:ea typeface="+mn-ea"/>
              <a:cs typeface="+mn-cs"/>
            </a:endParaRPr>
          </a:p>
        </p:txBody>
      </p:sp>
      <p:sp>
        <p:nvSpPr>
          <p:cNvPr id="35" name="Freeform 86">
            <a:extLst>
              <a:ext uri="{FF2B5EF4-FFF2-40B4-BE49-F238E27FC236}">
                <a16:creationId xmlns:a16="http://schemas.microsoft.com/office/drawing/2014/main" id="{10075573-705D-48E3-B682-7FE75541C3D2}"/>
              </a:ext>
            </a:extLst>
          </p:cNvPr>
          <p:cNvSpPr>
            <a:spLocks noEditPoints="1"/>
          </p:cNvSpPr>
          <p:nvPr/>
        </p:nvSpPr>
        <p:spPr bwMode="auto">
          <a:xfrm>
            <a:off x="7423360" y="4210029"/>
            <a:ext cx="587293" cy="657675"/>
          </a:xfrm>
          <a:custGeom>
            <a:avLst/>
            <a:gdLst>
              <a:gd name="T0" fmla="*/ 559 w 569"/>
              <a:gd name="T1" fmla="*/ 10 h 637"/>
              <a:gd name="T2" fmla="*/ 467 w 569"/>
              <a:gd name="T3" fmla="*/ 51 h 637"/>
              <a:gd name="T4" fmla="*/ 306 w 569"/>
              <a:gd name="T5" fmla="*/ 194 h 637"/>
              <a:gd name="T6" fmla="*/ 122 w 569"/>
              <a:gd name="T7" fmla="*/ 391 h 637"/>
              <a:gd name="T8" fmla="*/ 70 w 569"/>
              <a:gd name="T9" fmla="*/ 408 h 637"/>
              <a:gd name="T10" fmla="*/ 29 w 569"/>
              <a:gd name="T11" fmla="*/ 579 h 637"/>
              <a:gd name="T12" fmla="*/ 35 w 569"/>
              <a:gd name="T13" fmla="*/ 583 h 637"/>
              <a:gd name="T14" fmla="*/ 36 w 569"/>
              <a:gd name="T15" fmla="*/ 583 h 637"/>
              <a:gd name="T16" fmla="*/ 42 w 569"/>
              <a:gd name="T17" fmla="*/ 578 h 637"/>
              <a:gd name="T18" fmla="*/ 104 w 569"/>
              <a:gd name="T19" fmla="*/ 525 h 637"/>
              <a:gd name="T20" fmla="*/ 158 w 569"/>
              <a:gd name="T21" fmla="*/ 497 h 637"/>
              <a:gd name="T22" fmla="*/ 177 w 569"/>
              <a:gd name="T23" fmla="*/ 449 h 637"/>
              <a:gd name="T24" fmla="*/ 177 w 569"/>
              <a:gd name="T25" fmla="*/ 448 h 637"/>
              <a:gd name="T26" fmla="*/ 375 w 569"/>
              <a:gd name="T27" fmla="*/ 264 h 637"/>
              <a:gd name="T28" fmla="*/ 518 w 569"/>
              <a:gd name="T29" fmla="*/ 103 h 637"/>
              <a:gd name="T30" fmla="*/ 559 w 569"/>
              <a:gd name="T31" fmla="*/ 10 h 637"/>
              <a:gd name="T32" fmla="*/ 172 w 569"/>
              <a:gd name="T33" fmla="*/ 435 h 637"/>
              <a:gd name="T34" fmla="*/ 167 w 569"/>
              <a:gd name="T35" fmla="*/ 434 h 637"/>
              <a:gd name="T36" fmla="*/ 162 w 569"/>
              <a:gd name="T37" fmla="*/ 443 h 637"/>
              <a:gd name="T38" fmla="*/ 148 w 569"/>
              <a:gd name="T39" fmla="*/ 487 h 637"/>
              <a:gd name="T40" fmla="*/ 100 w 569"/>
              <a:gd name="T41" fmla="*/ 512 h 637"/>
              <a:gd name="T42" fmla="*/ 35 w 569"/>
              <a:gd name="T43" fmla="*/ 557 h 637"/>
              <a:gd name="T44" fmla="*/ 80 w 569"/>
              <a:gd name="T45" fmla="*/ 418 h 637"/>
              <a:gd name="T46" fmla="*/ 127 w 569"/>
              <a:gd name="T47" fmla="*/ 406 h 637"/>
              <a:gd name="T48" fmla="*/ 135 w 569"/>
              <a:gd name="T49" fmla="*/ 401 h 637"/>
              <a:gd name="T50" fmla="*/ 135 w 569"/>
              <a:gd name="T51" fmla="*/ 397 h 637"/>
              <a:gd name="T52" fmla="*/ 192 w 569"/>
              <a:gd name="T53" fmla="*/ 333 h 637"/>
              <a:gd name="T54" fmla="*/ 236 w 569"/>
              <a:gd name="T55" fmla="*/ 377 h 637"/>
              <a:gd name="T56" fmla="*/ 172 w 569"/>
              <a:gd name="T57" fmla="*/ 435 h 637"/>
              <a:gd name="T58" fmla="*/ 365 w 569"/>
              <a:gd name="T59" fmla="*/ 254 h 637"/>
              <a:gd name="T60" fmla="*/ 246 w 569"/>
              <a:gd name="T61" fmla="*/ 368 h 637"/>
              <a:gd name="T62" fmla="*/ 201 w 569"/>
              <a:gd name="T63" fmla="*/ 323 h 637"/>
              <a:gd name="T64" fmla="*/ 316 w 569"/>
              <a:gd name="T65" fmla="*/ 204 h 637"/>
              <a:gd name="T66" fmla="*/ 549 w 569"/>
              <a:gd name="T67" fmla="*/ 20 h 637"/>
              <a:gd name="T68" fmla="*/ 365 w 569"/>
              <a:gd name="T69" fmla="*/ 254 h 637"/>
              <a:gd name="T70" fmla="*/ 451 w 569"/>
              <a:gd name="T71" fmla="*/ 605 h 637"/>
              <a:gd name="T72" fmla="*/ 451 w 569"/>
              <a:gd name="T73" fmla="*/ 615 h 637"/>
              <a:gd name="T74" fmla="*/ 441 w 569"/>
              <a:gd name="T75" fmla="*/ 615 h 637"/>
              <a:gd name="T76" fmla="*/ 247 w 569"/>
              <a:gd name="T77" fmla="*/ 609 h 637"/>
              <a:gd name="T78" fmla="*/ 129 w 569"/>
              <a:gd name="T79" fmla="*/ 632 h 637"/>
              <a:gd name="T80" fmla="*/ 45 w 569"/>
              <a:gd name="T81" fmla="*/ 600 h 637"/>
              <a:gd name="T82" fmla="*/ 45 w 569"/>
              <a:gd name="T83" fmla="*/ 590 h 637"/>
              <a:gd name="T84" fmla="*/ 55 w 569"/>
              <a:gd name="T85" fmla="*/ 590 h 637"/>
              <a:gd name="T86" fmla="*/ 243 w 569"/>
              <a:gd name="T87" fmla="*/ 595 h 637"/>
              <a:gd name="T88" fmla="*/ 451 w 569"/>
              <a:gd name="T89" fmla="*/ 605 h 6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569" h="637">
                <a:moveTo>
                  <a:pt x="559" y="10"/>
                </a:moveTo>
                <a:cubicBezTo>
                  <a:pt x="552" y="2"/>
                  <a:pt x="534" y="0"/>
                  <a:pt x="467" y="51"/>
                </a:cubicBezTo>
                <a:cubicBezTo>
                  <a:pt x="420" y="86"/>
                  <a:pt x="363" y="137"/>
                  <a:pt x="306" y="194"/>
                </a:cubicBezTo>
                <a:cubicBezTo>
                  <a:pt x="260" y="240"/>
                  <a:pt x="158" y="347"/>
                  <a:pt x="122" y="391"/>
                </a:cubicBezTo>
                <a:cubicBezTo>
                  <a:pt x="103" y="388"/>
                  <a:pt x="84" y="394"/>
                  <a:pt x="70" y="408"/>
                </a:cubicBezTo>
                <a:cubicBezTo>
                  <a:pt x="28" y="450"/>
                  <a:pt x="0" y="522"/>
                  <a:pt x="29" y="579"/>
                </a:cubicBezTo>
                <a:cubicBezTo>
                  <a:pt x="30" y="582"/>
                  <a:pt x="32" y="583"/>
                  <a:pt x="35" y="583"/>
                </a:cubicBezTo>
                <a:cubicBezTo>
                  <a:pt x="35" y="583"/>
                  <a:pt x="35" y="583"/>
                  <a:pt x="36" y="583"/>
                </a:cubicBezTo>
                <a:cubicBezTo>
                  <a:pt x="38" y="583"/>
                  <a:pt x="41" y="581"/>
                  <a:pt x="42" y="578"/>
                </a:cubicBezTo>
                <a:cubicBezTo>
                  <a:pt x="53" y="542"/>
                  <a:pt x="77" y="534"/>
                  <a:pt x="104" y="525"/>
                </a:cubicBezTo>
                <a:cubicBezTo>
                  <a:pt x="123" y="519"/>
                  <a:pt x="142" y="513"/>
                  <a:pt x="158" y="497"/>
                </a:cubicBezTo>
                <a:cubicBezTo>
                  <a:pt x="171" y="484"/>
                  <a:pt x="178" y="467"/>
                  <a:pt x="177" y="449"/>
                </a:cubicBezTo>
                <a:cubicBezTo>
                  <a:pt x="177" y="449"/>
                  <a:pt x="177" y="449"/>
                  <a:pt x="177" y="448"/>
                </a:cubicBezTo>
                <a:cubicBezTo>
                  <a:pt x="220" y="414"/>
                  <a:pt x="329" y="310"/>
                  <a:pt x="375" y="264"/>
                </a:cubicBezTo>
                <a:cubicBezTo>
                  <a:pt x="432" y="206"/>
                  <a:pt x="483" y="149"/>
                  <a:pt x="518" y="103"/>
                </a:cubicBezTo>
                <a:cubicBezTo>
                  <a:pt x="569" y="35"/>
                  <a:pt x="567" y="18"/>
                  <a:pt x="559" y="10"/>
                </a:cubicBezTo>
                <a:close/>
                <a:moveTo>
                  <a:pt x="172" y="435"/>
                </a:moveTo>
                <a:cubicBezTo>
                  <a:pt x="170" y="434"/>
                  <a:pt x="169" y="434"/>
                  <a:pt x="167" y="434"/>
                </a:cubicBezTo>
                <a:cubicBezTo>
                  <a:pt x="163" y="435"/>
                  <a:pt x="161" y="439"/>
                  <a:pt x="162" y="443"/>
                </a:cubicBezTo>
                <a:cubicBezTo>
                  <a:pt x="165" y="459"/>
                  <a:pt x="160" y="476"/>
                  <a:pt x="148" y="487"/>
                </a:cubicBezTo>
                <a:cubicBezTo>
                  <a:pt x="135" y="501"/>
                  <a:pt x="118" y="506"/>
                  <a:pt x="100" y="512"/>
                </a:cubicBezTo>
                <a:cubicBezTo>
                  <a:pt x="76" y="520"/>
                  <a:pt x="51" y="528"/>
                  <a:pt x="35" y="557"/>
                </a:cubicBezTo>
                <a:cubicBezTo>
                  <a:pt x="24" y="518"/>
                  <a:pt x="35" y="462"/>
                  <a:pt x="80" y="418"/>
                </a:cubicBezTo>
                <a:cubicBezTo>
                  <a:pt x="92" y="406"/>
                  <a:pt x="110" y="401"/>
                  <a:pt x="127" y="406"/>
                </a:cubicBezTo>
                <a:cubicBezTo>
                  <a:pt x="130" y="407"/>
                  <a:pt x="134" y="404"/>
                  <a:pt x="135" y="401"/>
                </a:cubicBezTo>
                <a:cubicBezTo>
                  <a:pt x="135" y="399"/>
                  <a:pt x="135" y="398"/>
                  <a:pt x="135" y="397"/>
                </a:cubicBezTo>
                <a:cubicBezTo>
                  <a:pt x="148" y="382"/>
                  <a:pt x="168" y="359"/>
                  <a:pt x="192" y="333"/>
                </a:cubicBezTo>
                <a:cubicBezTo>
                  <a:pt x="236" y="377"/>
                  <a:pt x="236" y="377"/>
                  <a:pt x="236" y="377"/>
                </a:cubicBezTo>
                <a:cubicBezTo>
                  <a:pt x="210" y="402"/>
                  <a:pt x="187" y="423"/>
                  <a:pt x="172" y="435"/>
                </a:cubicBezTo>
                <a:close/>
                <a:moveTo>
                  <a:pt x="365" y="254"/>
                </a:moveTo>
                <a:cubicBezTo>
                  <a:pt x="335" y="283"/>
                  <a:pt x="288" y="329"/>
                  <a:pt x="246" y="368"/>
                </a:cubicBezTo>
                <a:cubicBezTo>
                  <a:pt x="201" y="323"/>
                  <a:pt x="201" y="323"/>
                  <a:pt x="201" y="323"/>
                </a:cubicBezTo>
                <a:cubicBezTo>
                  <a:pt x="241" y="281"/>
                  <a:pt x="286" y="234"/>
                  <a:pt x="316" y="204"/>
                </a:cubicBezTo>
                <a:cubicBezTo>
                  <a:pt x="448" y="72"/>
                  <a:pt x="537" y="15"/>
                  <a:pt x="549" y="20"/>
                </a:cubicBezTo>
                <a:cubicBezTo>
                  <a:pt x="554" y="33"/>
                  <a:pt x="498" y="121"/>
                  <a:pt x="365" y="254"/>
                </a:cubicBezTo>
                <a:close/>
                <a:moveTo>
                  <a:pt x="451" y="605"/>
                </a:moveTo>
                <a:cubicBezTo>
                  <a:pt x="453" y="608"/>
                  <a:pt x="453" y="612"/>
                  <a:pt x="451" y="615"/>
                </a:cubicBezTo>
                <a:cubicBezTo>
                  <a:pt x="448" y="618"/>
                  <a:pt x="443" y="618"/>
                  <a:pt x="441" y="615"/>
                </a:cubicBezTo>
                <a:cubicBezTo>
                  <a:pt x="392" y="566"/>
                  <a:pt x="322" y="587"/>
                  <a:pt x="247" y="609"/>
                </a:cubicBezTo>
                <a:cubicBezTo>
                  <a:pt x="207" y="620"/>
                  <a:pt x="166" y="632"/>
                  <a:pt x="129" y="632"/>
                </a:cubicBezTo>
                <a:cubicBezTo>
                  <a:pt x="98" y="632"/>
                  <a:pt x="69" y="624"/>
                  <a:pt x="45" y="600"/>
                </a:cubicBezTo>
                <a:cubicBezTo>
                  <a:pt x="43" y="597"/>
                  <a:pt x="43" y="593"/>
                  <a:pt x="45" y="590"/>
                </a:cubicBezTo>
                <a:cubicBezTo>
                  <a:pt x="48" y="588"/>
                  <a:pt x="52" y="588"/>
                  <a:pt x="55" y="590"/>
                </a:cubicBezTo>
                <a:cubicBezTo>
                  <a:pt x="102" y="637"/>
                  <a:pt x="170" y="616"/>
                  <a:pt x="243" y="595"/>
                </a:cubicBezTo>
                <a:cubicBezTo>
                  <a:pt x="318" y="573"/>
                  <a:pt x="396" y="550"/>
                  <a:pt x="451" y="60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0779FF36-3217-4E39-A93B-E39D1A28F994}"/>
              </a:ext>
            </a:extLst>
          </p:cNvPr>
          <p:cNvSpPr txBox="1">
            <a:spLocks/>
          </p:cNvSpPr>
          <p:nvPr/>
        </p:nvSpPr>
        <p:spPr>
          <a:xfrm>
            <a:off x="372113" y="216282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86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600" b="0" i="0" u="none" strike="noStrike" kern="800" cap="none" spc="-53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olzl Bold" panose="00000800000000000000" charset="0"/>
                <a:ea typeface="+mj-ea"/>
                <a:cs typeface="+mj-cs"/>
              </a:rPr>
              <a:t>Algebra LAB</a:t>
            </a:r>
            <a:endParaRPr kumimoji="0" lang="en-US" sz="3600" b="0" i="0" u="none" strike="noStrike" kern="800" cap="none" spc="-53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tolzl Bold" panose="00000800000000000000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7123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9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 animBg="1"/>
      <p:bldP spid="11" grpId="0" animBg="1"/>
      <p:bldP spid="12" grpId="0" animBg="1"/>
      <p:bldP spid="19" grpId="0"/>
      <p:bldP spid="20" grpId="0"/>
      <p:bldP spid="21" grpId="0" animBg="1"/>
      <p:bldP spid="22" grpId="0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9">
            <a:extLst>
              <a:ext uri="{FF2B5EF4-FFF2-40B4-BE49-F238E27FC236}">
                <a16:creationId xmlns:a16="http://schemas.microsoft.com/office/drawing/2014/main" id="{9320A7B5-6E8C-4302-BB0D-E06F6275C18E}"/>
              </a:ext>
            </a:extLst>
          </p:cNvPr>
          <p:cNvSpPr/>
          <p:nvPr/>
        </p:nvSpPr>
        <p:spPr>
          <a:xfrm>
            <a:off x="7681418" y="1842755"/>
            <a:ext cx="3329480" cy="304800"/>
          </a:xfrm>
          <a:custGeom>
            <a:avLst/>
            <a:gdLst>
              <a:gd name="connsiteX0" fmla="*/ 0 w 3444240"/>
              <a:gd name="connsiteY0" fmla="*/ 568960 h 568960"/>
              <a:gd name="connsiteX1" fmla="*/ 690880 w 3444240"/>
              <a:gd name="connsiteY1" fmla="*/ 0 h 568960"/>
              <a:gd name="connsiteX2" fmla="*/ 3444240 w 3444240"/>
              <a:gd name="connsiteY2" fmla="*/ 0 h 5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4240" h="568960">
                <a:moveTo>
                  <a:pt x="0" y="568960"/>
                </a:moveTo>
                <a:lnTo>
                  <a:pt x="690880" y="0"/>
                </a:lnTo>
                <a:lnTo>
                  <a:pt x="3444240" y="0"/>
                </a:lnTo>
              </a:path>
            </a:pathLst>
          </a:custGeom>
          <a:noFill/>
          <a:ln w="6350" cap="flat" cmpd="sng" algn="ctr">
            <a:solidFill>
              <a:schemeClr val="bg1"/>
            </a:solidFill>
            <a:prstDash val="solid"/>
            <a:headEnd type="none"/>
            <a:tailEnd type="oval" w="lg" len="lg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Stolzl Book" panose="00000500000000000000" charset="0"/>
              <a:ea typeface="+mn-ea"/>
              <a:cs typeface="+mn-cs"/>
            </a:endParaRPr>
          </a:p>
        </p:txBody>
      </p:sp>
      <p:sp>
        <p:nvSpPr>
          <p:cNvPr id="5" name="Freeform 41">
            <a:extLst>
              <a:ext uri="{FF2B5EF4-FFF2-40B4-BE49-F238E27FC236}">
                <a16:creationId xmlns:a16="http://schemas.microsoft.com/office/drawing/2014/main" id="{76F10359-5143-4AC1-9CB9-DC68CBABF185}"/>
              </a:ext>
            </a:extLst>
          </p:cNvPr>
          <p:cNvSpPr/>
          <p:nvPr/>
        </p:nvSpPr>
        <p:spPr>
          <a:xfrm flipV="1">
            <a:off x="7681418" y="4499594"/>
            <a:ext cx="3329480" cy="304800"/>
          </a:xfrm>
          <a:custGeom>
            <a:avLst/>
            <a:gdLst>
              <a:gd name="connsiteX0" fmla="*/ 0 w 3444240"/>
              <a:gd name="connsiteY0" fmla="*/ 568960 h 568960"/>
              <a:gd name="connsiteX1" fmla="*/ 690880 w 3444240"/>
              <a:gd name="connsiteY1" fmla="*/ 0 h 568960"/>
              <a:gd name="connsiteX2" fmla="*/ 3444240 w 3444240"/>
              <a:gd name="connsiteY2" fmla="*/ 0 h 5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4240" h="568960">
                <a:moveTo>
                  <a:pt x="0" y="568960"/>
                </a:moveTo>
                <a:lnTo>
                  <a:pt x="690880" y="0"/>
                </a:lnTo>
                <a:lnTo>
                  <a:pt x="3444240" y="0"/>
                </a:lnTo>
              </a:path>
            </a:pathLst>
          </a:custGeom>
          <a:noFill/>
          <a:ln w="6350" cap="flat" cmpd="sng" algn="ctr">
            <a:solidFill>
              <a:schemeClr val="bg1"/>
            </a:solidFill>
            <a:prstDash val="solid"/>
            <a:headEnd type="none"/>
            <a:tailEnd type="oval" w="lg" len="lg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Stolzl Book" panose="00000500000000000000" charset="0"/>
              <a:ea typeface="+mn-ea"/>
              <a:cs typeface="+mn-cs"/>
            </a:endParaRPr>
          </a:p>
        </p:txBody>
      </p:sp>
      <p:sp>
        <p:nvSpPr>
          <p:cNvPr id="6" name="Freeform 44">
            <a:extLst>
              <a:ext uri="{FF2B5EF4-FFF2-40B4-BE49-F238E27FC236}">
                <a16:creationId xmlns:a16="http://schemas.microsoft.com/office/drawing/2014/main" id="{1492B5D6-DE40-4CD3-B1C9-C68EA75E6E96}"/>
              </a:ext>
            </a:extLst>
          </p:cNvPr>
          <p:cNvSpPr/>
          <p:nvPr/>
        </p:nvSpPr>
        <p:spPr>
          <a:xfrm flipH="1">
            <a:off x="1313820" y="1842755"/>
            <a:ext cx="3174120" cy="304800"/>
          </a:xfrm>
          <a:custGeom>
            <a:avLst/>
            <a:gdLst>
              <a:gd name="connsiteX0" fmla="*/ 0 w 3444240"/>
              <a:gd name="connsiteY0" fmla="*/ 568960 h 568960"/>
              <a:gd name="connsiteX1" fmla="*/ 690880 w 3444240"/>
              <a:gd name="connsiteY1" fmla="*/ 0 h 568960"/>
              <a:gd name="connsiteX2" fmla="*/ 3444240 w 3444240"/>
              <a:gd name="connsiteY2" fmla="*/ 0 h 5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4240" h="568960">
                <a:moveTo>
                  <a:pt x="0" y="568960"/>
                </a:moveTo>
                <a:lnTo>
                  <a:pt x="690880" y="0"/>
                </a:lnTo>
                <a:lnTo>
                  <a:pt x="3444240" y="0"/>
                </a:lnTo>
              </a:path>
            </a:pathLst>
          </a:custGeom>
          <a:noFill/>
          <a:ln w="6350" cap="flat" cmpd="sng" algn="ctr">
            <a:solidFill>
              <a:schemeClr val="bg1"/>
            </a:solidFill>
            <a:prstDash val="solid"/>
            <a:headEnd type="none"/>
            <a:tailEnd type="oval" w="lg" len="lg"/>
          </a:ln>
          <a:effectLst/>
        </p:spPr>
        <p:txBody>
          <a:bodyPr rtlCol="0" anchor="ctr"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Stolzl Book" panose="00000500000000000000" charset="0"/>
              <a:ea typeface="+mn-ea"/>
              <a:cs typeface="+mn-cs"/>
            </a:endParaRPr>
          </a:p>
        </p:txBody>
      </p:sp>
      <p:sp>
        <p:nvSpPr>
          <p:cNvPr id="7" name="Freeform 45">
            <a:extLst>
              <a:ext uri="{FF2B5EF4-FFF2-40B4-BE49-F238E27FC236}">
                <a16:creationId xmlns:a16="http://schemas.microsoft.com/office/drawing/2014/main" id="{B7CE214C-89EC-4467-B89C-5ABD7827D957}"/>
              </a:ext>
            </a:extLst>
          </p:cNvPr>
          <p:cNvSpPr/>
          <p:nvPr/>
        </p:nvSpPr>
        <p:spPr>
          <a:xfrm flipH="1" flipV="1">
            <a:off x="1313820" y="4499594"/>
            <a:ext cx="3174120" cy="304800"/>
          </a:xfrm>
          <a:custGeom>
            <a:avLst/>
            <a:gdLst>
              <a:gd name="connsiteX0" fmla="*/ 0 w 3444240"/>
              <a:gd name="connsiteY0" fmla="*/ 568960 h 568960"/>
              <a:gd name="connsiteX1" fmla="*/ 690880 w 3444240"/>
              <a:gd name="connsiteY1" fmla="*/ 0 h 568960"/>
              <a:gd name="connsiteX2" fmla="*/ 3444240 w 3444240"/>
              <a:gd name="connsiteY2" fmla="*/ 0 h 56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4240" h="568960">
                <a:moveTo>
                  <a:pt x="0" y="568960"/>
                </a:moveTo>
                <a:lnTo>
                  <a:pt x="690880" y="0"/>
                </a:lnTo>
                <a:lnTo>
                  <a:pt x="3444240" y="0"/>
                </a:lnTo>
              </a:path>
            </a:pathLst>
          </a:custGeom>
          <a:noFill/>
          <a:ln w="6350" cap="flat" cmpd="sng" algn="ctr">
            <a:solidFill>
              <a:schemeClr val="bg1">
                <a:alpha val="50000"/>
              </a:schemeClr>
            </a:solidFill>
            <a:prstDash val="solid"/>
            <a:headEnd type="none"/>
            <a:tailEnd type="oval" w="lg" len="lg"/>
          </a:ln>
          <a:effectLst/>
        </p:spPr>
        <p:txBody>
          <a:bodyPr rtlCol="0" anchor="ctr"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Stolzl Book" panose="00000500000000000000" charset="0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9661D28-845D-4F22-ACDB-40562668C82A}"/>
              </a:ext>
            </a:extLst>
          </p:cNvPr>
          <p:cNvSpPr/>
          <p:nvPr/>
        </p:nvSpPr>
        <p:spPr>
          <a:xfrm>
            <a:off x="4510084" y="1760051"/>
            <a:ext cx="3185729" cy="3185729"/>
          </a:xfrm>
          <a:prstGeom prst="ellipse">
            <a:avLst/>
          </a:prstGeom>
          <a:noFill/>
          <a:ln w="19050" cmpd="sng">
            <a:solidFill>
              <a:schemeClr val="bg1">
                <a:lumMod val="95000"/>
              </a:schemeClr>
            </a:solidFill>
          </a:ln>
          <a:effectLst/>
        </p:spPr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A62EF97A-CAD7-48DC-B07B-C023EF71DD65}"/>
              </a:ext>
            </a:extLst>
          </p:cNvPr>
          <p:cNvSpPr/>
          <p:nvPr/>
        </p:nvSpPr>
        <p:spPr>
          <a:xfrm>
            <a:off x="4301904" y="1551871"/>
            <a:ext cx="1529652" cy="1529652"/>
          </a:xfrm>
          <a:custGeom>
            <a:avLst/>
            <a:gdLst>
              <a:gd name="connsiteX0" fmla="*/ 0 w 1147239"/>
              <a:gd name="connsiteY0" fmla="*/ 573620 h 1147239"/>
              <a:gd name="connsiteX1" fmla="*/ 573620 w 1147239"/>
              <a:gd name="connsiteY1" fmla="*/ 0 h 1147239"/>
              <a:gd name="connsiteX2" fmla="*/ 1147240 w 1147239"/>
              <a:gd name="connsiteY2" fmla="*/ 573620 h 1147239"/>
              <a:gd name="connsiteX3" fmla="*/ 573620 w 1147239"/>
              <a:gd name="connsiteY3" fmla="*/ 1147240 h 1147239"/>
              <a:gd name="connsiteX4" fmla="*/ 0 w 1147239"/>
              <a:gd name="connsiteY4" fmla="*/ 573620 h 114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7239" h="1147239">
                <a:moveTo>
                  <a:pt x="0" y="573620"/>
                </a:moveTo>
                <a:cubicBezTo>
                  <a:pt x="0" y="256818"/>
                  <a:pt x="256818" y="0"/>
                  <a:pt x="573620" y="0"/>
                </a:cubicBezTo>
                <a:cubicBezTo>
                  <a:pt x="890422" y="0"/>
                  <a:pt x="1147240" y="256818"/>
                  <a:pt x="1147240" y="573620"/>
                </a:cubicBezTo>
                <a:cubicBezTo>
                  <a:pt x="1147240" y="890422"/>
                  <a:pt x="890422" y="1147240"/>
                  <a:pt x="573620" y="1147240"/>
                </a:cubicBezTo>
                <a:cubicBezTo>
                  <a:pt x="256818" y="1147240"/>
                  <a:pt x="0" y="890422"/>
                  <a:pt x="0" y="573620"/>
                </a:cubicBezTo>
                <a:close/>
              </a:path>
            </a:pathLst>
          </a:custGeom>
          <a:gradFill>
            <a:gsLst>
              <a:gs pos="0">
                <a:srgbClr val="C30E60"/>
              </a:gs>
              <a:gs pos="100000">
                <a:srgbClr val="E06D11"/>
              </a:gs>
            </a:gsLst>
            <a:path path="circle">
              <a:fillToRect l="100000" t="100000"/>
            </a:path>
          </a:gradFill>
          <a:ln>
            <a:noFill/>
          </a:ln>
          <a:effectLst/>
        </p:spPr>
        <p:txBody>
          <a:bodyPr spcFirstLastPara="0" vert="horz" wrap="none" lIns="300212" tIns="300212" rIns="300212" bIns="300212" numCol="1" spcCol="1270" anchor="ctr" anchorCtr="0">
            <a:noAutofit/>
          </a:bodyPr>
          <a:lstStyle/>
          <a:p>
            <a:pPr marL="0" marR="0" lvl="0" indent="0" algn="ctr" defTabSz="88897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olzl Bold" panose="00000800000000000000" charset="0"/>
                <a:ea typeface="+mn-ea"/>
                <a:cs typeface="+mn-cs"/>
              </a:rPr>
              <a:t>SM</a:t>
            </a:r>
            <a:r>
              <a:rPr kumimoji="0" lang="hr-HR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olzl Bold" panose="00000800000000000000" charset="0"/>
                <a:ea typeface="+mn-ea"/>
                <a:cs typeface="+mn-cs"/>
              </a:rPr>
              <a:t>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olzl Bold" panose="00000800000000000000" charset="0"/>
                <a:ea typeface="+mn-ea"/>
                <a:cs typeface="+mn-cs"/>
              </a:rPr>
              <a:t>s</a:t>
            </a: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CDDA9B58-D11D-48CA-91BD-E7844FF2E77F}"/>
              </a:ext>
            </a:extLst>
          </p:cNvPr>
          <p:cNvSpPr/>
          <p:nvPr/>
        </p:nvSpPr>
        <p:spPr>
          <a:xfrm>
            <a:off x="6374341" y="1551871"/>
            <a:ext cx="1529652" cy="1529652"/>
          </a:xfrm>
          <a:custGeom>
            <a:avLst/>
            <a:gdLst>
              <a:gd name="connsiteX0" fmla="*/ 0 w 1147239"/>
              <a:gd name="connsiteY0" fmla="*/ 573620 h 1147239"/>
              <a:gd name="connsiteX1" fmla="*/ 573620 w 1147239"/>
              <a:gd name="connsiteY1" fmla="*/ 0 h 1147239"/>
              <a:gd name="connsiteX2" fmla="*/ 1147240 w 1147239"/>
              <a:gd name="connsiteY2" fmla="*/ 573620 h 1147239"/>
              <a:gd name="connsiteX3" fmla="*/ 573620 w 1147239"/>
              <a:gd name="connsiteY3" fmla="*/ 1147240 h 1147239"/>
              <a:gd name="connsiteX4" fmla="*/ 0 w 1147239"/>
              <a:gd name="connsiteY4" fmla="*/ 573620 h 114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7239" h="1147239">
                <a:moveTo>
                  <a:pt x="0" y="573620"/>
                </a:moveTo>
                <a:cubicBezTo>
                  <a:pt x="0" y="256818"/>
                  <a:pt x="256818" y="0"/>
                  <a:pt x="573620" y="0"/>
                </a:cubicBezTo>
                <a:cubicBezTo>
                  <a:pt x="890422" y="0"/>
                  <a:pt x="1147240" y="256818"/>
                  <a:pt x="1147240" y="573620"/>
                </a:cubicBezTo>
                <a:cubicBezTo>
                  <a:pt x="1147240" y="890422"/>
                  <a:pt x="890422" y="1147240"/>
                  <a:pt x="573620" y="1147240"/>
                </a:cubicBezTo>
                <a:cubicBezTo>
                  <a:pt x="256818" y="1147240"/>
                  <a:pt x="0" y="890422"/>
                  <a:pt x="0" y="573620"/>
                </a:cubicBezTo>
                <a:close/>
              </a:path>
            </a:pathLst>
          </a:custGeom>
          <a:gradFill flip="none" rotWithShape="1">
            <a:gsLst>
              <a:gs pos="0">
                <a:srgbClr val="C30E60"/>
              </a:gs>
              <a:gs pos="100000">
                <a:srgbClr val="E06D1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/>
        </p:spPr>
        <p:txBody>
          <a:bodyPr spcFirstLastPara="0" vert="horz" wrap="none" lIns="300212" tIns="300212" rIns="300212" bIns="300212" numCol="1" spcCol="1270" anchor="ctr" anchorCtr="0">
            <a:noAutofit/>
          </a:bodyPr>
          <a:lstStyle/>
          <a:p>
            <a:pPr marL="0" marR="0" lvl="0" indent="0" algn="ctr" defTabSz="88897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olzl Bold" panose="00000800000000000000" charset="0"/>
                <a:ea typeface="+mn-ea"/>
                <a:cs typeface="+mn-cs"/>
              </a:rPr>
              <a:t>Founders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B5D01DD8-990F-47D7-8575-CBFD42ECB3DC}"/>
              </a:ext>
            </a:extLst>
          </p:cNvPr>
          <p:cNvSpPr/>
          <p:nvPr/>
        </p:nvSpPr>
        <p:spPr>
          <a:xfrm>
            <a:off x="4301904" y="3624308"/>
            <a:ext cx="1529652" cy="1529652"/>
          </a:xfrm>
          <a:custGeom>
            <a:avLst/>
            <a:gdLst>
              <a:gd name="connsiteX0" fmla="*/ 0 w 1147239"/>
              <a:gd name="connsiteY0" fmla="*/ 573620 h 1147239"/>
              <a:gd name="connsiteX1" fmla="*/ 573620 w 1147239"/>
              <a:gd name="connsiteY1" fmla="*/ 0 h 1147239"/>
              <a:gd name="connsiteX2" fmla="*/ 1147240 w 1147239"/>
              <a:gd name="connsiteY2" fmla="*/ 573620 h 1147239"/>
              <a:gd name="connsiteX3" fmla="*/ 573620 w 1147239"/>
              <a:gd name="connsiteY3" fmla="*/ 1147240 h 1147239"/>
              <a:gd name="connsiteX4" fmla="*/ 0 w 1147239"/>
              <a:gd name="connsiteY4" fmla="*/ 573620 h 114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7239" h="1147239">
                <a:moveTo>
                  <a:pt x="0" y="573620"/>
                </a:moveTo>
                <a:cubicBezTo>
                  <a:pt x="0" y="256818"/>
                  <a:pt x="256818" y="0"/>
                  <a:pt x="573620" y="0"/>
                </a:cubicBezTo>
                <a:cubicBezTo>
                  <a:pt x="890422" y="0"/>
                  <a:pt x="1147240" y="256818"/>
                  <a:pt x="1147240" y="573620"/>
                </a:cubicBezTo>
                <a:cubicBezTo>
                  <a:pt x="1147240" y="890422"/>
                  <a:pt x="890422" y="1147240"/>
                  <a:pt x="573620" y="1147240"/>
                </a:cubicBezTo>
                <a:cubicBezTo>
                  <a:pt x="256818" y="1147240"/>
                  <a:pt x="0" y="890422"/>
                  <a:pt x="0" y="573620"/>
                </a:cubicBezTo>
                <a:close/>
              </a:path>
            </a:pathLst>
          </a:custGeom>
          <a:gradFill flip="none" rotWithShape="1">
            <a:gsLst>
              <a:gs pos="0">
                <a:srgbClr val="C30E60"/>
              </a:gs>
              <a:gs pos="100000">
                <a:srgbClr val="E06D1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</p:spPr>
        <p:txBody>
          <a:bodyPr spcFirstLastPara="0" vert="horz" wrap="none" lIns="300212" tIns="300212" rIns="300212" bIns="300212" numCol="1" spcCol="1270" anchor="ctr" anchorCtr="0">
            <a:noAutofit/>
          </a:bodyPr>
          <a:lstStyle/>
          <a:p>
            <a:pPr marL="0" marR="0" lvl="0" indent="0" algn="ctr" defTabSz="88897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olzl Bold" panose="00000800000000000000" charset="0"/>
                <a:ea typeface="+mn-ea"/>
                <a:cs typeface="+mn-cs"/>
              </a:rPr>
              <a:t>Corporate</a:t>
            </a:r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256E3FB1-4B97-4D63-BE37-DA8A4B9EDDB9}"/>
              </a:ext>
            </a:extLst>
          </p:cNvPr>
          <p:cNvSpPr/>
          <p:nvPr/>
        </p:nvSpPr>
        <p:spPr>
          <a:xfrm>
            <a:off x="6374341" y="3624308"/>
            <a:ext cx="1529652" cy="1529652"/>
          </a:xfrm>
          <a:custGeom>
            <a:avLst/>
            <a:gdLst>
              <a:gd name="connsiteX0" fmla="*/ 0 w 1147239"/>
              <a:gd name="connsiteY0" fmla="*/ 573620 h 1147239"/>
              <a:gd name="connsiteX1" fmla="*/ 573620 w 1147239"/>
              <a:gd name="connsiteY1" fmla="*/ 0 h 1147239"/>
              <a:gd name="connsiteX2" fmla="*/ 1147240 w 1147239"/>
              <a:gd name="connsiteY2" fmla="*/ 573620 h 1147239"/>
              <a:gd name="connsiteX3" fmla="*/ 573620 w 1147239"/>
              <a:gd name="connsiteY3" fmla="*/ 1147240 h 1147239"/>
              <a:gd name="connsiteX4" fmla="*/ 0 w 1147239"/>
              <a:gd name="connsiteY4" fmla="*/ 573620 h 114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7239" h="1147239">
                <a:moveTo>
                  <a:pt x="0" y="573620"/>
                </a:moveTo>
                <a:cubicBezTo>
                  <a:pt x="0" y="256818"/>
                  <a:pt x="256818" y="0"/>
                  <a:pt x="573620" y="0"/>
                </a:cubicBezTo>
                <a:cubicBezTo>
                  <a:pt x="890422" y="0"/>
                  <a:pt x="1147240" y="256818"/>
                  <a:pt x="1147240" y="573620"/>
                </a:cubicBezTo>
                <a:cubicBezTo>
                  <a:pt x="1147240" y="890422"/>
                  <a:pt x="890422" y="1147240"/>
                  <a:pt x="573620" y="1147240"/>
                </a:cubicBezTo>
                <a:cubicBezTo>
                  <a:pt x="256818" y="1147240"/>
                  <a:pt x="0" y="890422"/>
                  <a:pt x="0" y="573620"/>
                </a:cubicBezTo>
                <a:close/>
              </a:path>
            </a:pathLst>
          </a:custGeom>
          <a:gradFill flip="none" rotWithShape="1">
            <a:gsLst>
              <a:gs pos="0">
                <a:srgbClr val="C30E60"/>
              </a:gs>
              <a:gs pos="100000">
                <a:srgbClr val="E06D11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txBody>
          <a:bodyPr spcFirstLastPara="0" vert="horz" wrap="none" lIns="300212" tIns="300212" rIns="300212" bIns="300212" numCol="1" spcCol="1270" anchor="ctr" anchorCtr="0">
            <a:noAutofit/>
          </a:bodyPr>
          <a:lstStyle/>
          <a:p>
            <a:pPr marL="0" marR="0" lvl="0" indent="0" algn="ctr" defTabSz="88897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olzl Bold" panose="00000800000000000000" charset="0"/>
                <a:ea typeface="+mn-ea"/>
                <a:cs typeface="+mn-cs"/>
              </a:rPr>
              <a:t>Enterprises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C0E40C-5BE7-498F-9768-7AB2550B2F85}"/>
              </a:ext>
            </a:extLst>
          </p:cNvPr>
          <p:cNvSpPr txBox="1"/>
          <p:nvPr/>
        </p:nvSpPr>
        <p:spPr>
          <a:xfrm>
            <a:off x="8584126" y="1460526"/>
            <a:ext cx="2662307" cy="1599990"/>
          </a:xfrm>
          <a:prstGeom prst="rect">
            <a:avLst/>
          </a:prstGeom>
          <a:noFill/>
        </p:spPr>
        <p:txBody>
          <a:bodyPr wrap="square" lIns="121920" rIns="12192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Stolzl Book" panose="00000500000000000000" charset="0"/>
                <a:ea typeface="+mn-ea"/>
                <a:cs typeface="+mn-cs"/>
              </a:rPr>
              <a:t> </a:t>
            </a: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Stolzl Book" panose="00000500000000000000" charset="0"/>
                <a:ea typeface="+mn-ea"/>
                <a:cs typeface="+mn-cs"/>
              </a:rPr>
              <a:t>Innovators seek the latest studies and resources when it comes to defining organizational culture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A2D69B-11D2-47DA-ACA4-3C33C4E3B1C4}"/>
              </a:ext>
            </a:extLst>
          </p:cNvPr>
          <p:cNvSpPr txBox="1"/>
          <p:nvPr/>
        </p:nvSpPr>
        <p:spPr>
          <a:xfrm>
            <a:off x="8584126" y="4422164"/>
            <a:ext cx="2518291" cy="1618392"/>
          </a:xfrm>
          <a:prstGeom prst="rect">
            <a:avLst/>
          </a:prstGeom>
          <a:noFill/>
        </p:spPr>
        <p:txBody>
          <a:bodyPr wrap="square" lIns="121920" rIns="12192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Stolzl Book" panose="00000500000000000000" charset="0"/>
                <a:ea typeface="+mn-ea"/>
                <a:cs typeface="+mn-cs"/>
              </a:rPr>
              <a:t> </a:t>
            </a: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Stolzl Book" panose="00000500000000000000" charset="0"/>
                <a:ea typeface="+mn-ea"/>
                <a:cs typeface="+mn-cs"/>
              </a:rPr>
              <a:t>Enterprises seek to hire the best-in-class engineers, managers, designers in their industry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082CC1-D7EF-454D-B4DE-294FFC2061B0}"/>
              </a:ext>
            </a:extLst>
          </p:cNvPr>
          <p:cNvSpPr txBox="1"/>
          <p:nvPr/>
        </p:nvSpPr>
        <p:spPr>
          <a:xfrm>
            <a:off x="1286668" y="4422164"/>
            <a:ext cx="2272675" cy="1618392"/>
          </a:xfrm>
          <a:prstGeom prst="rect">
            <a:avLst/>
          </a:prstGeom>
          <a:noFill/>
        </p:spPr>
        <p:txBody>
          <a:bodyPr wrap="square" lIns="121920" rIns="121920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Stolzl Book" panose="00000500000000000000" charset="0"/>
                <a:ea typeface="+mn-ea"/>
                <a:cs typeface="+mn-cs"/>
              </a:rPr>
              <a:t> </a:t>
            </a:r>
          </a:p>
          <a:p>
            <a:pPr marL="0" marR="0" lvl="0" indent="0" algn="r" defTabSz="121917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Stolzl Book" panose="00000500000000000000" charset="0"/>
                <a:ea typeface="+mn-ea"/>
                <a:cs typeface="+mn-cs"/>
              </a:rPr>
              <a:t>Corporate employees have few mentors and resources to guide them to success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884B3B6-509F-416B-AC5D-EB5941AD439A}"/>
              </a:ext>
            </a:extLst>
          </p:cNvPr>
          <p:cNvCxnSpPr/>
          <p:nvPr/>
        </p:nvCxnSpPr>
        <p:spPr>
          <a:xfrm>
            <a:off x="6106334" y="1778114"/>
            <a:ext cx="0" cy="3149600"/>
          </a:xfrm>
          <a:prstGeom prst="line">
            <a:avLst/>
          </a:prstGeom>
          <a:noFill/>
          <a:ln w="3175" cap="flat" cmpd="sng" algn="ctr">
            <a:solidFill>
              <a:schemeClr val="bg1">
                <a:alpha val="50000"/>
              </a:schemeClr>
            </a:solidFill>
            <a:prstDash val="solid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40723DC-6AA2-4750-AC2A-4ED9432882B1}"/>
              </a:ext>
            </a:extLst>
          </p:cNvPr>
          <p:cNvCxnSpPr/>
          <p:nvPr/>
        </p:nvCxnSpPr>
        <p:spPr>
          <a:xfrm rot="5400000">
            <a:off x="6102947" y="1778114"/>
            <a:ext cx="0" cy="3149600"/>
          </a:xfrm>
          <a:prstGeom prst="line">
            <a:avLst/>
          </a:prstGeom>
          <a:noFill/>
          <a:ln w="3175" cap="flat" cmpd="sng" algn="ctr">
            <a:solidFill>
              <a:schemeClr val="bg1">
                <a:alpha val="50000"/>
              </a:schemeClr>
            </a:solidFill>
            <a:prstDash val="solid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4CF8A51-D14A-44BA-A09B-92386BEB23BC}"/>
              </a:ext>
            </a:extLst>
          </p:cNvPr>
          <p:cNvSpPr txBox="1"/>
          <p:nvPr/>
        </p:nvSpPr>
        <p:spPr>
          <a:xfrm>
            <a:off x="3590716" y="3159153"/>
            <a:ext cx="743794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tolzl Book" panose="00000500000000000000" charset="0"/>
                <a:ea typeface="+mn-ea"/>
                <a:cs typeface="+mn-cs"/>
              </a:rPr>
              <a:t>Style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371533-5BCD-4CD9-B8D3-0CA23F409FC3}"/>
              </a:ext>
            </a:extLst>
          </p:cNvPr>
          <p:cNvSpPr txBox="1"/>
          <p:nvPr/>
        </p:nvSpPr>
        <p:spPr>
          <a:xfrm>
            <a:off x="5895765" y="1337061"/>
            <a:ext cx="423194" cy="33855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tolzl Book" panose="00000500000000000000" charset="0"/>
                <a:ea typeface="+mn-ea"/>
                <a:cs typeface="+mn-cs"/>
              </a:rPr>
              <a:t>Size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0C7251A-B7BB-4493-B56B-F0FCCAF4093A}"/>
              </a:ext>
            </a:extLst>
          </p:cNvPr>
          <p:cNvSpPr txBox="1"/>
          <p:nvPr/>
        </p:nvSpPr>
        <p:spPr>
          <a:xfrm>
            <a:off x="1258846" y="1506338"/>
            <a:ext cx="2272675" cy="1839991"/>
          </a:xfrm>
          <a:prstGeom prst="rect">
            <a:avLst/>
          </a:prstGeom>
          <a:noFill/>
        </p:spPr>
        <p:txBody>
          <a:bodyPr wrap="square" lIns="121920" rIns="121920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Stolzl Book" panose="00000500000000000000" charset="0"/>
                <a:ea typeface="+mn-ea"/>
                <a:cs typeface="+mn-cs"/>
              </a:rPr>
              <a:t> </a:t>
            </a:r>
          </a:p>
          <a:p>
            <a:pPr marL="0" marR="0" lvl="0" indent="0" algn="r" defTabSz="1219170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Stolzl Book" panose="00000500000000000000" charset="0"/>
                <a:ea typeface="+mn-ea"/>
                <a:cs typeface="+mn-cs"/>
              </a:rPr>
              <a:t>Small/medium business need digital resources and services to help them compete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FD4B402-2959-4ACA-8FA4-73E55A6E6135}"/>
              </a:ext>
            </a:extLst>
          </p:cNvPr>
          <p:cNvSpPr txBox="1">
            <a:spLocks/>
          </p:cNvSpPr>
          <p:nvPr/>
        </p:nvSpPr>
        <p:spPr>
          <a:xfrm>
            <a:off x="466242" y="283266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800" kern="800" spc="-53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86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600" b="0" i="0" u="none" strike="noStrike" kern="800" cap="none" spc="-53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tolzl Bold" panose="00000800000000000000" charset="0"/>
                <a:ea typeface="+mj-ea"/>
                <a:cs typeface="+mj-cs"/>
              </a:rPr>
              <a:t>Ecosystem</a:t>
            </a:r>
            <a:endParaRPr kumimoji="0" lang="en-US" sz="3600" b="0" i="0" u="none" strike="noStrike" kern="800" cap="none" spc="-53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tolzl Bold" panose="00000800000000000000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086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64C1A09-5CBC-49CD-BC3D-D6B7739263B4}"/>
              </a:ext>
            </a:extLst>
          </p:cNvPr>
          <p:cNvSpPr txBox="1"/>
          <p:nvPr/>
        </p:nvSpPr>
        <p:spPr>
          <a:xfrm>
            <a:off x="729111" y="1111456"/>
            <a:ext cx="498344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dirty="0" err="1">
                <a:latin typeface="Stolzl Bold" panose="00000800000000000000" charset="0"/>
              </a:rPr>
              <a:t>Gamification</a:t>
            </a:r>
            <a:r>
              <a:rPr lang="hr-HR" sz="4000" dirty="0">
                <a:latin typeface="Stolzl Bold" panose="00000800000000000000" charset="0"/>
              </a:rPr>
              <a:t>:</a:t>
            </a:r>
          </a:p>
          <a:p>
            <a:pPr algn="ctr"/>
            <a:r>
              <a:rPr lang="hr-HR" sz="4000" dirty="0">
                <a:latin typeface="Stolzl Bold" panose="00000800000000000000" charset="0"/>
              </a:rPr>
              <a:t> motivacija, </a:t>
            </a:r>
            <a:r>
              <a:rPr lang="hr-HR" sz="4000" dirty="0" err="1">
                <a:latin typeface="Stolzl Bold" panose="00000800000000000000" charset="0"/>
              </a:rPr>
              <a:t>momentum</a:t>
            </a:r>
            <a:r>
              <a:rPr lang="hr-HR" sz="4000" dirty="0">
                <a:latin typeface="Stolzl Bold" panose="00000800000000000000" charset="0"/>
              </a:rPr>
              <a:t> i smisao pretvoren u </a:t>
            </a:r>
            <a:r>
              <a:rPr lang="hr-HR" sz="4000" dirty="0" err="1">
                <a:latin typeface="Stolzl Bold" panose="00000800000000000000" charset="0"/>
              </a:rPr>
              <a:t>business</a:t>
            </a:r>
            <a:endParaRPr lang="hr-HR" sz="2000" dirty="0">
              <a:latin typeface="Stolzl Book" panose="00000500000000000000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18170A-E920-4B5C-B1AA-38D1C40AE45A}"/>
              </a:ext>
            </a:extLst>
          </p:cNvPr>
          <p:cNvSpPr txBox="1"/>
          <p:nvPr/>
        </p:nvSpPr>
        <p:spPr>
          <a:xfrm>
            <a:off x="930891" y="5062614"/>
            <a:ext cx="4579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latin typeface="Stolzl Book" panose="00000500000000000000" charset="0"/>
              </a:rPr>
              <a:t>doc.dr.sc. Leo Mršić</a:t>
            </a:r>
          </a:p>
          <a:p>
            <a:pPr algn="ctr"/>
            <a:r>
              <a:rPr lang="hr-HR" sz="2400" dirty="0">
                <a:latin typeface="Stolzl Book" panose="00000500000000000000" charset="0"/>
              </a:rPr>
              <a:t>Algebra LAB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1CB946-5FE1-4F6F-A759-1202ADFDFD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450" y="0"/>
            <a:ext cx="5712550" cy="685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98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D4937-8437-4C3F-BA71-3538282313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8317" y="325628"/>
            <a:ext cx="11163300" cy="676275"/>
          </a:xfrm>
        </p:spPr>
        <p:txBody>
          <a:bodyPr/>
          <a:lstStyle/>
          <a:p>
            <a:r>
              <a:rPr lang="pl-PL" dirty="0">
                <a:latin typeface="Stolzl Bold" panose="00000800000000000000" charset="0"/>
              </a:rPr>
              <a:t>Zašto igra? </a:t>
            </a:r>
            <a:endParaRPr lang="hr-HR" dirty="0">
              <a:latin typeface="Stolzl Bold" panose="00000800000000000000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797E91-1BA7-4D5E-B958-9EDEB2AFD2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7910" y="1638834"/>
            <a:ext cx="10336180" cy="4093225"/>
          </a:xfrm>
        </p:spPr>
        <p:txBody>
          <a:bodyPr>
            <a:normAutofit/>
          </a:bodyPr>
          <a:lstStyle/>
          <a:p>
            <a:pPr algn="ctr"/>
            <a:r>
              <a:rPr lang="hr-HR" sz="3600" dirty="0">
                <a:latin typeface="Stolzl Book" panose="00000500000000000000" charset="0"/>
              </a:rPr>
              <a:t>„</a:t>
            </a:r>
            <a:r>
              <a:rPr lang="en-US" sz="3600" dirty="0">
                <a:latin typeface="Stolzl Book" panose="00000500000000000000" charset="0"/>
              </a:rPr>
              <a:t>Games are </a:t>
            </a:r>
            <a:endParaRPr lang="hr-HR" sz="3600" dirty="0">
              <a:latin typeface="Stolzl Book" panose="00000500000000000000" charset="0"/>
            </a:endParaRPr>
          </a:p>
          <a:p>
            <a:pPr algn="ctr"/>
            <a:r>
              <a:rPr lang="en-US" sz="3600" dirty="0">
                <a:latin typeface="Stolzl Book" panose="00000500000000000000" charset="0"/>
              </a:rPr>
              <a:t>the only</a:t>
            </a:r>
            <a:r>
              <a:rPr lang="hr-HR" sz="3600" dirty="0">
                <a:latin typeface="Stolzl Book" panose="00000500000000000000" charset="0"/>
              </a:rPr>
              <a:t> </a:t>
            </a:r>
            <a:r>
              <a:rPr lang="en-US" sz="3600" dirty="0">
                <a:latin typeface="Stolzl Book" panose="00000500000000000000" charset="0"/>
              </a:rPr>
              <a:t>force in the known universe </a:t>
            </a:r>
            <a:endParaRPr lang="hr-HR" sz="3600" dirty="0">
              <a:latin typeface="Stolzl Book" panose="00000500000000000000" charset="0"/>
            </a:endParaRPr>
          </a:p>
          <a:p>
            <a:pPr algn="ctr"/>
            <a:r>
              <a:rPr lang="en-US" sz="3600" dirty="0">
                <a:latin typeface="Stolzl Book" panose="00000500000000000000" charset="0"/>
              </a:rPr>
              <a:t>that can get people to take actions against their </a:t>
            </a:r>
            <a:r>
              <a:rPr lang="en-US" sz="3600" dirty="0" err="1">
                <a:latin typeface="Stolzl Book" panose="00000500000000000000" charset="0"/>
              </a:rPr>
              <a:t>selfinterest</a:t>
            </a:r>
            <a:r>
              <a:rPr lang="en-US" sz="3600" dirty="0">
                <a:latin typeface="Stolzl Book" panose="00000500000000000000" charset="0"/>
              </a:rPr>
              <a:t>,</a:t>
            </a:r>
            <a:r>
              <a:rPr lang="hr-HR" sz="3600" dirty="0">
                <a:latin typeface="Stolzl Book" panose="00000500000000000000" charset="0"/>
              </a:rPr>
              <a:t> </a:t>
            </a:r>
          </a:p>
          <a:p>
            <a:pPr algn="ctr"/>
            <a:r>
              <a:rPr lang="en-US" sz="3600" dirty="0">
                <a:latin typeface="Stolzl Book" panose="00000500000000000000" charset="0"/>
              </a:rPr>
              <a:t>in a predictable way, </a:t>
            </a:r>
            <a:endParaRPr lang="hr-HR" sz="3600" dirty="0">
              <a:latin typeface="Stolzl Book" panose="00000500000000000000" charset="0"/>
            </a:endParaRPr>
          </a:p>
          <a:p>
            <a:pPr algn="ctr"/>
            <a:r>
              <a:rPr lang="en-US" sz="3600" dirty="0">
                <a:latin typeface="Stolzl Book" panose="00000500000000000000" charset="0"/>
              </a:rPr>
              <a:t>without using force</a:t>
            </a:r>
            <a:r>
              <a:rPr lang="hr-HR" sz="3600" dirty="0">
                <a:latin typeface="Stolzl Book" panose="00000500000000000000" charset="0"/>
              </a:rPr>
              <a:t>.”</a:t>
            </a:r>
            <a:endParaRPr lang="pl-PL" sz="3600" dirty="0">
              <a:latin typeface="Stolzl Bold" panose="0000080000000000000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38FC01-E020-4FB5-B16A-71A46B8FFC66}"/>
              </a:ext>
            </a:extLst>
          </p:cNvPr>
          <p:cNvSpPr txBox="1"/>
          <p:nvPr/>
        </p:nvSpPr>
        <p:spPr>
          <a:xfrm>
            <a:off x="8960254" y="5841242"/>
            <a:ext cx="2303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err="1">
                <a:latin typeface="Stolzl Book" panose="00000500000000000000" charset="0"/>
              </a:rPr>
              <a:t>Gabe</a:t>
            </a:r>
            <a:r>
              <a:rPr lang="hr-HR" dirty="0">
                <a:latin typeface="Stolzl Book" panose="00000500000000000000" charset="0"/>
              </a:rPr>
              <a:t> </a:t>
            </a:r>
            <a:r>
              <a:rPr lang="hr-HR" dirty="0" err="1">
                <a:latin typeface="Stolzl Book" panose="00000500000000000000" charset="0"/>
              </a:rPr>
              <a:t>Zichermann</a:t>
            </a:r>
            <a:endParaRPr lang="hr-HR" dirty="0">
              <a:latin typeface="Stolzl Book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972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D4937-8437-4C3F-BA71-3538282313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8317" y="325628"/>
            <a:ext cx="11163300" cy="676275"/>
          </a:xfrm>
        </p:spPr>
        <p:txBody>
          <a:bodyPr/>
          <a:lstStyle/>
          <a:p>
            <a:r>
              <a:rPr lang="pl-PL" dirty="0">
                <a:latin typeface="Stolzl Bold" panose="00000800000000000000" charset="0"/>
              </a:rPr>
              <a:t>Zašto igra? </a:t>
            </a:r>
            <a:endParaRPr lang="hr-HR" dirty="0">
              <a:latin typeface="Stolzl Bold" panose="0000080000000000000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02B098-06F1-4C1E-8238-B58BD0950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725" y="1025715"/>
            <a:ext cx="6191250" cy="4991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C2EB10-9102-4F7D-958D-CE83D89A8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3819" y="976149"/>
            <a:ext cx="6290054" cy="513591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E0A6BA-1C82-4AA4-B823-CB4E7EAB0137}"/>
              </a:ext>
            </a:extLst>
          </p:cNvPr>
          <p:cNvCxnSpPr>
            <a:cxnSpLocks/>
          </p:cNvCxnSpPr>
          <p:nvPr/>
        </p:nvCxnSpPr>
        <p:spPr>
          <a:xfrm>
            <a:off x="1132764" y="5895833"/>
            <a:ext cx="10235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55A7949-CC1E-40D1-A7F8-6237112FB8FA}"/>
              </a:ext>
            </a:extLst>
          </p:cNvPr>
          <p:cNvCxnSpPr>
            <a:cxnSpLocks/>
          </p:cNvCxnSpPr>
          <p:nvPr/>
        </p:nvCxnSpPr>
        <p:spPr>
          <a:xfrm>
            <a:off x="6362131" y="5911756"/>
            <a:ext cx="10235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6974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D4937-8437-4C3F-BA71-3538282313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8317" y="325628"/>
            <a:ext cx="11163300" cy="676275"/>
          </a:xfrm>
        </p:spPr>
        <p:txBody>
          <a:bodyPr/>
          <a:lstStyle/>
          <a:p>
            <a:r>
              <a:rPr lang="pl-PL" dirty="0">
                <a:latin typeface="Stolzl Bold" panose="00000800000000000000" charset="0"/>
              </a:rPr>
              <a:t>Što je igra? </a:t>
            </a:r>
            <a:endParaRPr lang="hr-HR" dirty="0">
              <a:latin typeface="Stolzl Bold" panose="00000800000000000000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8430BE-990B-4B83-AADB-54F60F5C5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416" y="1668971"/>
            <a:ext cx="10361167" cy="373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731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D4937-8437-4C3F-BA71-3538282313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8317" y="325628"/>
            <a:ext cx="11163300" cy="676275"/>
          </a:xfrm>
        </p:spPr>
        <p:txBody>
          <a:bodyPr/>
          <a:lstStyle/>
          <a:p>
            <a:r>
              <a:rPr lang="pl-PL" dirty="0">
                <a:latin typeface="Stolzl Bold" panose="00000800000000000000" charset="0"/>
              </a:rPr>
              <a:t>Vrste igrača? </a:t>
            </a:r>
            <a:endParaRPr lang="hr-HR" dirty="0">
              <a:latin typeface="Stolzl Bold" panose="00000800000000000000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751EC3-BDBC-4D2F-BC85-02491A968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2624" y="1001903"/>
            <a:ext cx="6834685" cy="494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0224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F73A0DF-DACA-4961-BDA3-F64A2377072D}" vid="{56EFDEFB-E7A0-4D7D-AD5E-86200277DEB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Algebra-PPT-16-9</Template>
  <TotalTime>1749</TotalTime>
  <Words>826</Words>
  <Application>Microsoft Office PowerPoint</Application>
  <PresentationFormat>Widescreen</PresentationFormat>
  <Paragraphs>104</Paragraphs>
  <Slides>21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Tahoma</vt:lpstr>
      <vt:lpstr>Calibri Light</vt:lpstr>
      <vt:lpstr>Calibri</vt:lpstr>
      <vt:lpstr>Open Sans Light</vt:lpstr>
      <vt:lpstr>Stolzl Bold</vt:lpstr>
      <vt:lpstr>Stolzl Book</vt:lpstr>
      <vt:lpstr>ARS Maquette Pro</vt:lpstr>
      <vt:lpstr>Arial</vt:lpstr>
      <vt:lpstr>Segoe UI Semibold</vt:lpstr>
      <vt:lpstr>Office Theme</vt:lpstr>
      <vt:lpstr>Panel</vt:lpstr>
      <vt:lpstr>PowerPoint Presentation</vt:lpstr>
      <vt:lpstr>PowerPoint Presentation</vt:lpstr>
      <vt:lpstr>PowerPoint Presentation</vt:lpstr>
      <vt:lpstr>PowerPoint Presentation</vt:lpstr>
      <vt:lpstr>Zašto igra? </vt:lpstr>
      <vt:lpstr>Zašto igra? </vt:lpstr>
      <vt:lpstr>Što je igra? </vt:lpstr>
      <vt:lpstr>Vrste igrača? </vt:lpstr>
      <vt:lpstr>Prihvatljivost i neprihvatljivost</vt:lpstr>
      <vt:lpstr>Igra u školi i učenju</vt:lpstr>
      <vt:lpstr>Igra kao održivi model za kreativnost</vt:lpstr>
      <vt:lpstr>Pad kreativnosti od 5 do 55 godina</vt:lpstr>
      <vt:lpstr>Povratak otpisanih</vt:lpstr>
      <vt:lpstr>Za i protiv: gamification</vt:lpstr>
      <vt:lpstr>Statistika resprostranjenosti</vt:lpstr>
      <vt:lpstr>Gaming je business...</vt:lpstr>
      <vt:lpstr>...big business!</vt:lpstr>
      <vt:lpstr>Fun Facts</vt:lpstr>
      <vt:lpstr>Kviz</vt:lpstr>
      <vt:lpstr>Panel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Josipa</dc:creator>
  <cp:lastModifiedBy>Leo Mršić</cp:lastModifiedBy>
  <cp:revision>249</cp:revision>
  <dcterms:created xsi:type="dcterms:W3CDTF">2017-11-15T14:56:38Z</dcterms:created>
  <dcterms:modified xsi:type="dcterms:W3CDTF">2018-10-15T20:27:13Z</dcterms:modified>
  <cp:contentStatus/>
</cp:coreProperties>
</file>