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418" r:id="rId2"/>
    <p:sldId id="339" r:id="rId3"/>
    <p:sldId id="723" r:id="rId4"/>
    <p:sldId id="724" r:id="rId5"/>
    <p:sldId id="605" r:id="rId6"/>
    <p:sldId id="725" r:id="rId7"/>
    <p:sldId id="712" r:id="rId8"/>
    <p:sldId id="705" r:id="rId9"/>
    <p:sldId id="726" r:id="rId10"/>
    <p:sldId id="711" r:id="rId11"/>
    <p:sldId id="713" r:id="rId12"/>
    <p:sldId id="714" r:id="rId13"/>
    <p:sldId id="715" r:id="rId14"/>
    <p:sldId id="716" r:id="rId15"/>
    <p:sldId id="717" r:id="rId16"/>
    <p:sldId id="718" r:id="rId17"/>
    <p:sldId id="719" r:id="rId18"/>
    <p:sldId id="709" r:id="rId19"/>
    <p:sldId id="710" r:id="rId20"/>
    <p:sldId id="700" r:id="rId21"/>
    <p:sldId id="570" r:id="rId22"/>
    <p:sldId id="637" r:id="rId23"/>
    <p:sldId id="636" r:id="rId24"/>
    <p:sldId id="634" r:id="rId25"/>
    <p:sldId id="635" r:id="rId26"/>
    <p:sldId id="706" r:id="rId27"/>
    <p:sldId id="359" r:id="rId28"/>
    <p:sldId id="317" r:id="rId29"/>
    <p:sldId id="316" r:id="rId30"/>
    <p:sldId id="722" r:id="rId31"/>
    <p:sldId id="310" r:id="rId32"/>
    <p:sldId id="355" r:id="rId33"/>
    <p:sldId id="682" r:id="rId34"/>
    <p:sldId id="294" r:id="rId35"/>
    <p:sldId id="374" r:id="rId36"/>
    <p:sldId id="608" r:id="rId37"/>
    <p:sldId id="609" r:id="rId38"/>
    <p:sldId id="603" r:id="rId39"/>
    <p:sldId id="629" r:id="rId40"/>
  </p:sldIdLst>
  <p:sldSz cx="12188825" cy="6858000"/>
  <p:notesSz cx="6858000" cy="9144000"/>
  <p:defaultTextStyle>
    <a:defPPr>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BD"/>
    <a:srgbClr val="FFFDA1"/>
    <a:srgbClr val="FCFC8E"/>
    <a:srgbClr val="666666"/>
    <a:srgbClr val="CD4024"/>
    <a:srgbClr val="5A7073"/>
    <a:srgbClr val="008DBB"/>
    <a:srgbClr val="ECA800"/>
    <a:srgbClr val="90B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8" autoAdjust="0"/>
    <p:restoredTop sz="83859" autoAdjust="0"/>
  </p:normalViewPr>
  <p:slideViewPr>
    <p:cSldViewPr snapToGrid="0">
      <p:cViewPr varScale="1">
        <p:scale>
          <a:sx n="89" d="100"/>
          <a:sy n="89" d="100"/>
        </p:scale>
        <p:origin x="1284" y="84"/>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Standard"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Standard" charset="0"/>
              </a:defRPr>
            </a:lvl1pPr>
          </a:lstStyle>
          <a:p>
            <a:fld id="{D2A29482-DF8E-43D9-A1E1-5240418C5206}" type="datetimeFigureOut">
              <a:rPr lang="de-DE" smtClean="0"/>
              <a:pPr/>
              <a:t>09.10.2018</a:t>
            </a:fld>
            <a:endParaRPr lang="de-AT"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Standard"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Standard" charset="0"/>
              </a:defRPr>
            </a:lvl1pPr>
          </a:lstStyle>
          <a:p>
            <a:fld id="{C302C47B-025D-4FB1-9733-60442FBE1011}" type="slidenum">
              <a:rPr lang="de-AT" smtClean="0"/>
              <a:pPr/>
              <a:t>‹#›</a:t>
            </a:fld>
            <a:endParaRPr lang="de-AT" dirty="0"/>
          </a:p>
        </p:txBody>
      </p:sp>
    </p:spTree>
    <p:extLst>
      <p:ext uri="{BB962C8B-B14F-4D97-AF65-F5344CB8AC3E}">
        <p14:creationId xmlns:p14="http://schemas.microsoft.com/office/powerpoint/2010/main" val="1664006979"/>
      </p:ext>
    </p:extLst>
  </p:cSld>
  <p:clrMap bg1="lt1" tx1="dk1" bg2="lt2" tx2="dk2" accent1="accent1" accent2="accent2" accent3="accent3" accent4="accent4" accent5="accent5" accent6="accent6" hlink="hlink" folHlink="folHlink"/>
  <p:notesStyle>
    <a:lvl1pPr marL="0" algn="l" defTabSz="1218987" rtl="0" eaLnBrk="1" latinLnBrk="0" hangingPunct="1">
      <a:defRPr sz="1600" b="0" i="0" kern="1200">
        <a:solidFill>
          <a:schemeClr val="tx1"/>
        </a:solidFill>
        <a:latin typeface="Arial Standard" charset="0"/>
        <a:ea typeface="+mn-ea"/>
        <a:cs typeface="+mn-cs"/>
      </a:defRPr>
    </a:lvl1pPr>
    <a:lvl2pPr marL="609493" algn="l" defTabSz="1218987" rtl="0" eaLnBrk="1" latinLnBrk="0" hangingPunct="1">
      <a:defRPr sz="1600" b="0" i="0" kern="1200">
        <a:solidFill>
          <a:schemeClr val="tx1"/>
        </a:solidFill>
        <a:latin typeface="Arial Standard" charset="0"/>
        <a:ea typeface="+mn-ea"/>
        <a:cs typeface="+mn-cs"/>
      </a:defRPr>
    </a:lvl2pPr>
    <a:lvl3pPr marL="1218987" algn="l" defTabSz="1218987" rtl="0" eaLnBrk="1" latinLnBrk="0" hangingPunct="1">
      <a:defRPr sz="1600" b="0" i="0" kern="1200">
        <a:solidFill>
          <a:schemeClr val="tx1"/>
        </a:solidFill>
        <a:latin typeface="Arial Standard" charset="0"/>
        <a:ea typeface="+mn-ea"/>
        <a:cs typeface="+mn-cs"/>
      </a:defRPr>
    </a:lvl3pPr>
    <a:lvl4pPr marL="1828480" algn="l" defTabSz="1218987" rtl="0" eaLnBrk="1" latinLnBrk="0" hangingPunct="1">
      <a:defRPr sz="1600" b="0" i="0" kern="1200">
        <a:solidFill>
          <a:schemeClr val="tx1"/>
        </a:solidFill>
        <a:latin typeface="Arial Standard" charset="0"/>
        <a:ea typeface="+mn-ea"/>
        <a:cs typeface="+mn-cs"/>
      </a:defRPr>
    </a:lvl4pPr>
    <a:lvl5pPr marL="2437973" algn="l" defTabSz="1218987" rtl="0" eaLnBrk="1" latinLnBrk="0" hangingPunct="1">
      <a:defRPr sz="1600" b="0" i="0" kern="1200">
        <a:solidFill>
          <a:schemeClr val="tx1"/>
        </a:solidFill>
        <a:latin typeface="Arial Standard"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302C47B-025D-4FB1-9733-60442FBE1011}" type="slidenum">
              <a:rPr lang="de-AT" smtClean="0"/>
              <a:pPr/>
              <a:t>1</a:t>
            </a:fld>
            <a:endParaRPr lang="de-AT" dirty="0"/>
          </a:p>
        </p:txBody>
      </p:sp>
    </p:spTree>
    <p:extLst>
      <p:ext uri="{BB962C8B-B14F-4D97-AF65-F5344CB8AC3E}">
        <p14:creationId xmlns:p14="http://schemas.microsoft.com/office/powerpoint/2010/main" val="50188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302C47B-025D-4FB1-9733-60442FBE1011}" type="slidenum">
              <a:rPr lang="de-AT" smtClean="0"/>
              <a:pPr/>
              <a:t>16</a:t>
            </a:fld>
            <a:endParaRPr lang="de-AT" dirty="0"/>
          </a:p>
        </p:txBody>
      </p:sp>
    </p:spTree>
    <p:extLst>
      <p:ext uri="{BB962C8B-B14F-4D97-AF65-F5344CB8AC3E}">
        <p14:creationId xmlns:p14="http://schemas.microsoft.com/office/powerpoint/2010/main" val="337099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Demo-Form mit Gradient Color Canvas und Row Banding</a:t>
            </a:r>
          </a:p>
        </p:txBody>
      </p:sp>
      <p:sp>
        <p:nvSpPr>
          <p:cNvPr id="4" name="Slide Number Placeholder 3"/>
          <p:cNvSpPr>
            <a:spLocks noGrp="1"/>
          </p:cNvSpPr>
          <p:nvPr>
            <p:ph type="sldNum" sz="quarter" idx="10"/>
          </p:nvPr>
        </p:nvSpPr>
        <p:spPr/>
        <p:txBody>
          <a:bodyPr/>
          <a:lstStyle/>
          <a:p>
            <a:fld id="{C302C47B-025D-4FB1-9733-60442FBE1011}" type="slidenum">
              <a:rPr lang="de-AT" smtClean="0"/>
              <a:pPr/>
              <a:t>20</a:t>
            </a:fld>
            <a:endParaRPr lang="de-AT" dirty="0"/>
          </a:p>
        </p:txBody>
      </p:sp>
    </p:spTree>
    <p:extLst>
      <p:ext uri="{BB962C8B-B14F-4D97-AF65-F5344CB8AC3E}">
        <p14:creationId xmlns:p14="http://schemas.microsoft.com/office/powerpoint/2010/main" val="886286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302C47B-025D-4FB1-9733-60442FBE1011}" type="slidenum">
              <a:rPr lang="de-AT" smtClean="0"/>
              <a:pPr/>
              <a:t>24</a:t>
            </a:fld>
            <a:endParaRPr lang="de-AT" dirty="0"/>
          </a:p>
        </p:txBody>
      </p:sp>
    </p:spTree>
    <p:extLst>
      <p:ext uri="{BB962C8B-B14F-4D97-AF65-F5344CB8AC3E}">
        <p14:creationId xmlns:p14="http://schemas.microsoft.com/office/powerpoint/2010/main" val="237278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302C47B-025D-4FB1-9733-60442FBE1011}" type="slidenum">
              <a:rPr lang="de-AT" smtClean="0"/>
              <a:pPr/>
              <a:t>25</a:t>
            </a:fld>
            <a:endParaRPr lang="de-AT" dirty="0"/>
          </a:p>
        </p:txBody>
      </p:sp>
    </p:spTree>
    <p:extLst>
      <p:ext uri="{BB962C8B-B14F-4D97-AF65-F5344CB8AC3E}">
        <p14:creationId xmlns:p14="http://schemas.microsoft.com/office/powerpoint/2010/main" val="161178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Sprungziele</a:t>
            </a:r>
          </a:p>
          <a:p>
            <a:r>
              <a:rPr lang="de-DE"/>
              <a:t>Skalierung (siehe dpi)</a:t>
            </a:r>
          </a:p>
          <a:p>
            <a:r>
              <a:rPr lang="de-DE"/>
              <a:t>Bearbeiten</a:t>
            </a:r>
          </a:p>
        </p:txBody>
      </p:sp>
      <p:sp>
        <p:nvSpPr>
          <p:cNvPr id="4" name="Slide Number Placeholder 3"/>
          <p:cNvSpPr>
            <a:spLocks noGrp="1"/>
          </p:cNvSpPr>
          <p:nvPr>
            <p:ph type="sldNum" sz="quarter" idx="10"/>
          </p:nvPr>
        </p:nvSpPr>
        <p:spPr/>
        <p:txBody>
          <a:bodyPr/>
          <a:lstStyle/>
          <a:p>
            <a:fld id="{C302C47B-025D-4FB1-9733-60442FBE1011}" type="slidenum">
              <a:rPr lang="de-AT" smtClean="0"/>
              <a:pPr/>
              <a:t>26</a:t>
            </a:fld>
            <a:endParaRPr lang="de-AT" dirty="0"/>
          </a:p>
        </p:txBody>
      </p:sp>
    </p:spTree>
    <p:extLst>
      <p:ext uri="{BB962C8B-B14F-4D97-AF65-F5344CB8AC3E}">
        <p14:creationId xmlns:p14="http://schemas.microsoft.com/office/powerpoint/2010/main" val="197865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203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302C47B-025D-4FB1-9733-60442FBE1011}" type="slidenum">
              <a:rPr lang="de-AT" smtClean="0"/>
              <a:pPr/>
              <a:t>3</a:t>
            </a:fld>
            <a:endParaRPr lang="de-AT" dirty="0"/>
          </a:p>
        </p:txBody>
      </p:sp>
    </p:spTree>
    <p:extLst>
      <p:ext uri="{BB962C8B-B14F-4D97-AF65-F5344CB8AC3E}">
        <p14:creationId xmlns:p14="http://schemas.microsoft.com/office/powerpoint/2010/main" val="306764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C302C47B-025D-4FB1-9733-60442FBE1011}" type="slidenum">
              <a:rPr lang="de-AT" smtClean="0"/>
              <a:pPr/>
              <a:t>5</a:t>
            </a:fld>
            <a:endParaRPr lang="de-AT" dirty="0"/>
          </a:p>
        </p:txBody>
      </p:sp>
    </p:spTree>
    <p:extLst>
      <p:ext uri="{BB962C8B-B14F-4D97-AF65-F5344CB8AC3E}">
        <p14:creationId xmlns:p14="http://schemas.microsoft.com/office/powerpoint/2010/main" val="366539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302C47B-025D-4FB1-9733-60442FBE1011}" type="slidenum">
              <a:rPr lang="de-AT" smtClean="0"/>
              <a:pPr/>
              <a:t>6</a:t>
            </a:fld>
            <a:endParaRPr lang="de-AT" dirty="0"/>
          </a:p>
        </p:txBody>
      </p:sp>
    </p:spTree>
    <p:extLst>
      <p:ext uri="{BB962C8B-B14F-4D97-AF65-F5344CB8AC3E}">
        <p14:creationId xmlns:p14="http://schemas.microsoft.com/office/powerpoint/2010/main" val="407333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6-monatiger Release-Zyklus</a:t>
            </a:r>
          </a:p>
          <a:p>
            <a:r>
              <a:rPr lang="de-DE"/>
              <a:t>LTS-Versionen alle 3 Jahre</a:t>
            </a:r>
          </a:p>
        </p:txBody>
      </p:sp>
      <p:sp>
        <p:nvSpPr>
          <p:cNvPr id="4" name="Slide Number Placeholder 3"/>
          <p:cNvSpPr>
            <a:spLocks noGrp="1"/>
          </p:cNvSpPr>
          <p:nvPr>
            <p:ph type="sldNum" sz="quarter" idx="10"/>
          </p:nvPr>
        </p:nvSpPr>
        <p:spPr/>
        <p:txBody>
          <a:bodyPr/>
          <a:lstStyle/>
          <a:p>
            <a:fld id="{C302C47B-025D-4FB1-9733-60442FBE1011}" type="slidenum">
              <a:rPr lang="de-AT" smtClean="0"/>
              <a:pPr/>
              <a:t>8</a:t>
            </a:fld>
            <a:endParaRPr lang="de-AT" dirty="0"/>
          </a:p>
        </p:txBody>
      </p:sp>
    </p:spTree>
    <p:extLst>
      <p:ext uri="{BB962C8B-B14F-4D97-AF65-F5344CB8AC3E}">
        <p14:creationId xmlns:p14="http://schemas.microsoft.com/office/powerpoint/2010/main" val="366508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2C47B-025D-4FB1-9733-60442FBE1011}" type="slidenum">
              <a:rPr lang="de-AT" smtClean="0"/>
              <a:pPr/>
              <a:t>10</a:t>
            </a:fld>
            <a:endParaRPr lang="de-AT" dirty="0"/>
          </a:p>
        </p:txBody>
      </p:sp>
    </p:spTree>
    <p:extLst>
      <p:ext uri="{BB962C8B-B14F-4D97-AF65-F5344CB8AC3E}">
        <p14:creationId xmlns:p14="http://schemas.microsoft.com/office/powerpoint/2010/main" val="43705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302C47B-025D-4FB1-9733-60442FBE1011}" type="slidenum">
              <a:rPr lang="de-AT" smtClean="0"/>
              <a:pPr/>
              <a:t>13</a:t>
            </a:fld>
            <a:endParaRPr lang="de-AT" dirty="0"/>
          </a:p>
        </p:txBody>
      </p:sp>
    </p:spTree>
    <p:extLst>
      <p:ext uri="{BB962C8B-B14F-4D97-AF65-F5344CB8AC3E}">
        <p14:creationId xmlns:p14="http://schemas.microsoft.com/office/powerpoint/2010/main" val="13620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2000" b="0" kern="1200">
              <a:solidFill>
                <a:srgbClr val="5A7073"/>
              </a:solidFill>
              <a:latin typeface="Arial" charset="0"/>
              <a:cs typeface="Arial" charset="0"/>
            </a:endParaRPr>
          </a:p>
        </p:txBody>
      </p:sp>
      <p:sp>
        <p:nvSpPr>
          <p:cNvPr id="4" name="Slide Number Placeholder 3"/>
          <p:cNvSpPr>
            <a:spLocks noGrp="1"/>
          </p:cNvSpPr>
          <p:nvPr>
            <p:ph type="sldNum" sz="quarter" idx="10"/>
          </p:nvPr>
        </p:nvSpPr>
        <p:spPr/>
        <p:txBody>
          <a:bodyPr/>
          <a:lstStyle/>
          <a:p>
            <a:fld id="{C302C47B-025D-4FB1-9733-60442FBE1011}" type="slidenum">
              <a:rPr lang="de-AT" smtClean="0"/>
              <a:pPr/>
              <a:t>14</a:t>
            </a:fld>
            <a:endParaRPr lang="de-AT" dirty="0"/>
          </a:p>
        </p:txBody>
      </p:sp>
    </p:spTree>
    <p:extLst>
      <p:ext uri="{BB962C8B-B14F-4D97-AF65-F5344CB8AC3E}">
        <p14:creationId xmlns:p14="http://schemas.microsoft.com/office/powerpoint/2010/main" val="426222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C302C47B-025D-4FB1-9733-60442FBE1011}" type="slidenum">
              <a:rPr lang="de-AT" smtClean="0"/>
              <a:pPr/>
              <a:t>15</a:t>
            </a:fld>
            <a:endParaRPr lang="de-AT" dirty="0"/>
          </a:p>
        </p:txBody>
      </p:sp>
    </p:spTree>
    <p:extLst>
      <p:ext uri="{BB962C8B-B14F-4D97-AF65-F5344CB8AC3E}">
        <p14:creationId xmlns:p14="http://schemas.microsoft.com/office/powerpoint/2010/main" val="2457719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pic>
        <p:nvPicPr>
          <p:cNvPr id="8" name="Bild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54690"/>
            <a:ext cx="12188825" cy="2382422"/>
          </a:xfrm>
          <a:prstGeom prst="rect">
            <a:avLst/>
          </a:prstGeom>
        </p:spPr>
      </p:pic>
      <p:pic>
        <p:nvPicPr>
          <p:cNvPr id="10" name="pasted-image.pdf"/>
          <p:cNvPicPr>
            <a:picLocks noChangeAspect="1"/>
          </p:cNvPicPr>
          <p:nvPr userDrawn="1"/>
        </p:nvPicPr>
        <p:blipFill>
          <a:blip r:embed="rId3" cstate="print">
            <a:extLst/>
          </a:blip>
          <a:stretch>
            <a:fillRect/>
          </a:stretch>
        </p:blipFill>
        <p:spPr>
          <a:xfrm>
            <a:off x="5280922" y="434047"/>
            <a:ext cx="1605578" cy="1386352"/>
          </a:xfrm>
          <a:prstGeom prst="rect">
            <a:avLst/>
          </a:prstGeom>
          <a:ln w="12700">
            <a:miter lim="400000"/>
          </a:ln>
        </p:spPr>
      </p:pic>
      <p:sp>
        <p:nvSpPr>
          <p:cNvPr id="17" name="Title 1"/>
          <p:cNvSpPr>
            <a:spLocks noGrp="1"/>
          </p:cNvSpPr>
          <p:nvPr>
            <p:ph type="ctrTitle" hasCustomPrompt="1"/>
          </p:nvPr>
        </p:nvSpPr>
        <p:spPr>
          <a:xfrm>
            <a:off x="609441" y="4677140"/>
            <a:ext cx="10969943" cy="671825"/>
          </a:xfrm>
          <a:prstGeom prst="rect">
            <a:avLst/>
          </a:prstGeom>
        </p:spPr>
        <p:txBody>
          <a:bodyPr lIns="121893" tIns="60947" rIns="121893" bIns="60947"/>
          <a:lstStyle>
            <a:lvl1pPr algn="ctr" defTabSz="1625979" rtl="0" eaLnBrk="1" latinLnBrk="0" hangingPunct="1">
              <a:spcBef>
                <a:spcPct val="0"/>
              </a:spcBef>
              <a:buNone/>
              <a:defRPr lang="en-US" sz="3600" b="1" i="0" kern="1200" dirty="0">
                <a:solidFill>
                  <a:srgbClr val="008DBB"/>
                </a:solidFill>
                <a:latin typeface="Arial" charset="0"/>
                <a:ea typeface="Arial" charset="0"/>
                <a:cs typeface="Arial" charset="0"/>
              </a:defRPr>
            </a:lvl1pPr>
          </a:lstStyle>
          <a:p>
            <a:r>
              <a:rPr lang="en-US" dirty="0" err="1"/>
              <a:t>Titelmasterformat</a:t>
            </a:r>
            <a:endParaRPr lang="en-US" dirty="0"/>
          </a:p>
        </p:txBody>
      </p:sp>
      <p:sp>
        <p:nvSpPr>
          <p:cNvPr id="18" name="Subtitle 2"/>
          <p:cNvSpPr>
            <a:spLocks noGrp="1"/>
          </p:cNvSpPr>
          <p:nvPr>
            <p:ph type="subTitle" idx="1" hasCustomPrompt="1"/>
          </p:nvPr>
        </p:nvSpPr>
        <p:spPr>
          <a:xfrm>
            <a:off x="609441" y="5445225"/>
            <a:ext cx="10969943" cy="542644"/>
          </a:xfrm>
          <a:prstGeom prst="rect">
            <a:avLst/>
          </a:prstGeom>
        </p:spPr>
        <p:txBody>
          <a:bodyPr lIns="121893" tIns="60947" rIns="121893" bIns="60947">
            <a:noAutofit/>
          </a:bodyPr>
          <a:lstStyle>
            <a:lvl1pPr marL="0" indent="0" algn="ctr">
              <a:buNone/>
              <a:defRPr lang="en-US" sz="24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9" name="Shape 125"/>
          <p:cNvSpPr/>
          <p:nvPr userDrawn="1"/>
        </p:nvSpPr>
        <p:spPr>
          <a:xfrm>
            <a:off x="9165954" y="6597352"/>
            <a:ext cx="2833114" cy="144016"/>
          </a:xfrm>
          <a:prstGeom prst="rect">
            <a:avLst/>
          </a:prstGeom>
          <a:blipFill>
            <a:blip r:embed="rId4" cstate="print"/>
          </a:blipFill>
          <a:ln w="12700">
            <a:miter lim="400000"/>
          </a:ln>
        </p:spPr>
        <p:txBody>
          <a:bodyPr lIns="90327" tIns="90327" rIns="90327" bIns="90327" anchor="ctr"/>
          <a:lstStyle/>
          <a:p>
            <a:pPr marL="0" marR="0" lvl="0" indent="0" algn="l" defTabSz="1218987"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4268" b="0" i="0" u="none" strike="noStrike" kern="1200" cap="none" spc="0" normalizeH="0" baseline="0" noProof="0" dirty="0">
              <a:ln>
                <a:noFill/>
              </a:ln>
              <a:solidFill>
                <a:srgbClr val="FFFFFF"/>
              </a:solidFill>
              <a:effectLst/>
              <a:uLnTx/>
              <a:uFillTx/>
              <a:latin typeface="Arial Standard" charset="0"/>
              <a:ea typeface="+mn-ea"/>
              <a:cs typeface="+mn-cs"/>
            </a:endParaRPr>
          </a:p>
        </p:txBody>
      </p:sp>
    </p:spTree>
    <p:extLst>
      <p:ext uri="{BB962C8B-B14F-4D97-AF65-F5344CB8AC3E}">
        <p14:creationId xmlns:p14="http://schemas.microsoft.com/office/powerpoint/2010/main" val="188671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1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sp>
        <p:nvSpPr>
          <p:cNvPr id="3" name="Inhaltsplatzhalter 2"/>
          <p:cNvSpPr>
            <a:spLocks noGrp="1"/>
          </p:cNvSpPr>
          <p:nvPr>
            <p:ph idx="1" hasCustomPrompt="1"/>
          </p:nvPr>
        </p:nvSpPr>
        <p:spPr>
          <a:xfrm>
            <a:off x="609442" y="1600201"/>
            <a:ext cx="8963422" cy="4525963"/>
          </a:xfrm>
        </p:spPr>
        <p:txBody>
          <a:bodyPr>
            <a:noAutofit/>
          </a:bodyPr>
          <a:lstStyle>
            <a:lvl1pPr marL="0" indent="0">
              <a:buNone/>
              <a:defRPr sz="2400" b="0">
                <a:solidFill>
                  <a:srgbClr val="5A7073"/>
                </a:solidFill>
                <a:latin typeface="Arial" charset="0"/>
                <a:ea typeface="Arial" charset="0"/>
                <a:cs typeface="Arial" charset="0"/>
              </a:defRPr>
            </a:lvl1pPr>
            <a:lvl2pPr marL="662400" indent="-277200">
              <a:buClr>
                <a:srgbClr val="5A7073"/>
              </a:buClr>
              <a:buFont typeface="Wingdings" charset="2"/>
              <a:buChar char="§"/>
              <a:defRPr sz="2000">
                <a:solidFill>
                  <a:srgbClr val="5A7073"/>
                </a:solidFill>
                <a:latin typeface="Arial" charset="0"/>
                <a:ea typeface="Arial" charset="0"/>
                <a:cs typeface="Arial" charset="0"/>
              </a:defRPr>
            </a:lvl2pPr>
            <a:lvl3pPr>
              <a:defRPr sz="1800">
                <a:solidFill>
                  <a:srgbClr val="5A7073"/>
                </a:solidFill>
                <a:latin typeface="Arial" charset="0"/>
                <a:ea typeface="Arial" charset="0"/>
                <a:cs typeface="Arial" charset="0"/>
              </a:defRPr>
            </a:lvl3pPr>
            <a:lvl4pPr>
              <a:defRPr>
                <a:solidFill>
                  <a:srgbClr val="5A7073"/>
                </a:solidFill>
                <a:latin typeface="Arial" charset="0"/>
                <a:ea typeface="Arial" charset="0"/>
                <a:cs typeface="Arial" charset="0"/>
              </a:defRPr>
            </a:lvl4pPr>
            <a:lvl5pPr>
              <a:defRPr>
                <a:solidFill>
                  <a:srgbClr val="5A7073"/>
                </a:solidFill>
                <a:latin typeface="Arial" charset="0"/>
                <a:ea typeface="Arial" charset="0"/>
                <a:cs typeface="Arial" charset="0"/>
              </a:defRPr>
            </a:lvl5pPr>
          </a:lstStyle>
          <a:p>
            <a:pPr lvl="0"/>
            <a:r>
              <a:rPr lang="de-DE" dirty="0"/>
              <a:t>Textmasterformate durch Klicken bearbeiten</a:t>
            </a:r>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0"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pic>
        <p:nvPicPr>
          <p:cNvPr id="12" name="pasted-image.pdf">
            <a:extLst>
              <a:ext uri="{FF2B5EF4-FFF2-40B4-BE49-F238E27FC236}">
                <a16:creationId xmlns:a16="http://schemas.microsoft.com/office/drawing/2014/main" id="{B148A3E7-43B5-4738-9F7E-399A024E024A}"/>
              </a:ext>
            </a:extLst>
          </p:cNvPr>
          <p:cNvPicPr>
            <a:picLocks noChangeAspect="1"/>
          </p:cNvPicPr>
          <p:nvPr userDrawn="1"/>
        </p:nvPicPr>
        <p:blipFill>
          <a:blip r:embed="rId2"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2 Titel und Inhalt und Logo">
    <p:spTree>
      <p:nvGrpSpPr>
        <p:cNvPr id="1" name=""/>
        <p:cNvGrpSpPr/>
        <p:nvPr/>
      </p:nvGrpSpPr>
      <p:grpSpPr>
        <a:xfrm>
          <a:off x="0" y="0"/>
          <a:ext cx="0" cy="0"/>
          <a:chOff x="0" y="0"/>
          <a:chExt cx="0" cy="0"/>
        </a:xfrm>
      </p:grpSpPr>
      <p:pic>
        <p:nvPicPr>
          <p:cNvPr id="10" name="Bild 9"/>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rcRect r="3635" b="22208"/>
          <a:stretch/>
        </p:blipFill>
        <p:spPr>
          <a:xfrm>
            <a:off x="7674723" y="3212977"/>
            <a:ext cx="4514102" cy="3645024"/>
          </a:xfrm>
          <a:prstGeom prst="rect">
            <a:avLst/>
          </a:prstGeom>
        </p:spPr>
      </p:pic>
      <p:sp>
        <p:nvSpPr>
          <p:cNvPr id="3" name="Inhaltsplatzhalter 2"/>
          <p:cNvSpPr>
            <a:spLocks noGrp="1"/>
          </p:cNvSpPr>
          <p:nvPr>
            <p:ph idx="1" hasCustomPrompt="1"/>
          </p:nvPr>
        </p:nvSpPr>
        <p:spPr>
          <a:xfrm>
            <a:off x="609442" y="1600201"/>
            <a:ext cx="8963422" cy="4525963"/>
          </a:xfrm>
        </p:spPr>
        <p:txBody>
          <a:bodyPr>
            <a:noAutofit/>
          </a:bodyPr>
          <a:lstStyle>
            <a:lvl1pPr marL="0" indent="0">
              <a:buNone/>
              <a:defRPr sz="2400" b="0">
                <a:solidFill>
                  <a:srgbClr val="5A7073"/>
                </a:solidFill>
                <a:latin typeface="Arial" charset="0"/>
                <a:ea typeface="Arial" charset="0"/>
                <a:cs typeface="Arial" charset="0"/>
              </a:defRPr>
            </a:lvl1pPr>
            <a:lvl2pPr marL="662400" indent="-277200">
              <a:buClr>
                <a:srgbClr val="5A7073"/>
              </a:buClr>
              <a:buFont typeface="Wingdings" charset="2"/>
              <a:buChar char="§"/>
              <a:defRPr sz="2000">
                <a:solidFill>
                  <a:srgbClr val="5A7073"/>
                </a:solidFill>
                <a:latin typeface="Arial" charset="0"/>
                <a:ea typeface="Arial" charset="0"/>
                <a:cs typeface="Arial" charset="0"/>
              </a:defRPr>
            </a:lvl2pPr>
            <a:lvl3pPr>
              <a:defRPr sz="1800">
                <a:solidFill>
                  <a:srgbClr val="5A7073"/>
                </a:solidFill>
                <a:latin typeface="Arial" charset="0"/>
                <a:ea typeface="Arial" charset="0"/>
                <a:cs typeface="Arial" charset="0"/>
              </a:defRPr>
            </a:lvl3pPr>
            <a:lvl4pPr>
              <a:defRPr>
                <a:solidFill>
                  <a:srgbClr val="5A7073"/>
                </a:solidFill>
                <a:latin typeface="Arial" charset="0"/>
                <a:ea typeface="Arial" charset="0"/>
                <a:cs typeface="Arial" charset="0"/>
              </a:defRPr>
            </a:lvl4pPr>
            <a:lvl5pPr>
              <a:defRPr>
                <a:solidFill>
                  <a:srgbClr val="5A7073"/>
                </a:solidFill>
                <a:latin typeface="Arial" charset="0"/>
                <a:ea typeface="Arial" charset="0"/>
                <a:cs typeface="Arial" charset="0"/>
              </a:defRPr>
            </a:lvl5pPr>
          </a:lstStyle>
          <a:p>
            <a:pPr lvl="0"/>
            <a:r>
              <a:rPr lang="de-DE" dirty="0"/>
              <a:t>Textmasterformate durch Klicken bearbeiten</a:t>
            </a:r>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1" name="Shape 125"/>
          <p:cNvSpPr/>
          <p:nvPr userDrawn="1"/>
        </p:nvSpPr>
        <p:spPr>
          <a:xfrm>
            <a:off x="9165953" y="6597352"/>
            <a:ext cx="1969019" cy="144016"/>
          </a:xfrm>
          <a:prstGeom prst="rect">
            <a:avLst/>
          </a:prstGeom>
          <a:blipFill>
            <a:blip r:embed="rId4"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12" name="Shape 125"/>
          <p:cNvSpPr/>
          <p:nvPr userDrawn="1"/>
        </p:nvSpPr>
        <p:spPr>
          <a:xfrm>
            <a:off x="11579383" y="6597352"/>
            <a:ext cx="609441" cy="144016"/>
          </a:xfrm>
          <a:prstGeom prst="rect">
            <a:avLst/>
          </a:prstGeom>
          <a:blipFill>
            <a:blip r:embed="rId4"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13" name="Shape 124"/>
          <p:cNvSpPr/>
          <p:nvPr userDrawn="1"/>
        </p:nvSpPr>
        <p:spPr>
          <a:xfrm>
            <a:off x="6135054" y="6597352"/>
            <a:ext cx="2816613" cy="139907"/>
          </a:xfrm>
          <a:prstGeom prst="rect">
            <a:avLst/>
          </a:prstGeom>
          <a:blipFill>
            <a:blip r:embed="rId5"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7" name="Titel 6"/>
          <p:cNvSpPr>
            <a:spLocks noGrp="1"/>
          </p:cNvSpPr>
          <p:nvPr>
            <p:ph type="title"/>
          </p:nvPr>
        </p:nvSpPr>
        <p:spPr>
          <a:xfrm>
            <a:off x="609440" y="331200"/>
            <a:ext cx="8509307" cy="419513"/>
          </a:xfrm>
        </p:spPr>
        <p:txBody>
          <a:bodyPr/>
          <a:lstStyle>
            <a:lvl1pPr>
              <a:defRPr sz="2800"/>
            </a:lvl1pPr>
          </a:lstStyle>
          <a:p>
            <a:r>
              <a:rPr lang="de-DE" dirty="0"/>
              <a:t>Mastertitelformat bearbeiten</a:t>
            </a:r>
          </a:p>
        </p:txBody>
      </p:sp>
      <p:sp>
        <p:nvSpPr>
          <p:cNvPr id="14"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pic>
        <p:nvPicPr>
          <p:cNvPr id="16" name="pasted-image.pdf">
            <a:extLst>
              <a:ext uri="{FF2B5EF4-FFF2-40B4-BE49-F238E27FC236}">
                <a16:creationId xmlns:a16="http://schemas.microsoft.com/office/drawing/2014/main" id="{608FF007-B819-4DB4-891F-C42CE064B110}"/>
              </a:ext>
            </a:extLst>
          </p:cNvPr>
          <p:cNvPicPr>
            <a:picLocks noChangeAspect="1"/>
          </p:cNvPicPr>
          <p:nvPr userDrawn="1"/>
        </p:nvPicPr>
        <p:blipFill>
          <a:blip r:embed="rId6"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3 Titel und Inhalt / Bullets rechts">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3" name="Shape 124"/>
          <p:cNvSpPr/>
          <p:nvPr userDrawn="1"/>
        </p:nvSpPr>
        <p:spPr>
          <a:xfrm>
            <a:off x="6135054" y="6597352"/>
            <a:ext cx="2816613" cy="139907"/>
          </a:xfrm>
          <a:prstGeom prst="rect">
            <a:avLst/>
          </a:prstGeom>
          <a:blipFill>
            <a:blip r:embed="rId2"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7" name="Titel 6"/>
          <p:cNvSpPr>
            <a:spLocks noGrp="1"/>
          </p:cNvSpPr>
          <p:nvPr>
            <p:ph type="title"/>
          </p:nvPr>
        </p:nvSpPr>
        <p:spPr>
          <a:xfrm>
            <a:off x="609440" y="331200"/>
            <a:ext cx="8509307" cy="419513"/>
          </a:xfrm>
        </p:spPr>
        <p:txBody>
          <a:bodyPr/>
          <a:lstStyle/>
          <a:p>
            <a:r>
              <a:rPr lang="de-DE" dirty="0"/>
              <a:t>Mastertitelformat bearbeiten</a:t>
            </a:r>
          </a:p>
        </p:txBody>
      </p:sp>
      <p:sp>
        <p:nvSpPr>
          <p:cNvPr id="14"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5" name="Inhaltsplatzhalter 2"/>
          <p:cNvSpPr>
            <a:spLocks noGrp="1"/>
          </p:cNvSpPr>
          <p:nvPr>
            <p:ph idx="14" hasCustomPrompt="1"/>
          </p:nvPr>
        </p:nvSpPr>
        <p:spPr>
          <a:xfrm>
            <a:off x="5513388" y="1600200"/>
            <a:ext cx="6065996" cy="4525963"/>
          </a:xfrm>
        </p:spPr>
        <p:txBody>
          <a:bodyPr>
            <a:noAutofit/>
          </a:bodyPr>
          <a:lstStyle>
            <a:lvl1pPr marL="0" indent="0">
              <a:buNone/>
              <a:defRPr sz="2400" b="0">
                <a:solidFill>
                  <a:srgbClr val="5A7073"/>
                </a:solidFill>
                <a:latin typeface="Arial" charset="0"/>
                <a:ea typeface="Arial" charset="0"/>
                <a:cs typeface="Arial" charset="0"/>
              </a:defRPr>
            </a:lvl1pPr>
            <a:lvl2pPr marL="662400" indent="-277200">
              <a:buClr>
                <a:srgbClr val="5A7073"/>
              </a:buClr>
              <a:buFont typeface="Wingdings" charset="2"/>
              <a:buChar char="§"/>
              <a:defRPr sz="2000">
                <a:solidFill>
                  <a:srgbClr val="5A7073"/>
                </a:solidFill>
                <a:latin typeface="Arial" charset="0"/>
                <a:ea typeface="Arial" charset="0"/>
                <a:cs typeface="Arial" charset="0"/>
              </a:defRPr>
            </a:lvl2pPr>
            <a:lvl3pPr>
              <a:defRPr sz="1800">
                <a:solidFill>
                  <a:srgbClr val="5A7073"/>
                </a:solidFill>
                <a:latin typeface="Arial" charset="0"/>
                <a:ea typeface="Arial" charset="0"/>
                <a:cs typeface="Arial" charset="0"/>
              </a:defRPr>
            </a:lvl3pPr>
            <a:lvl4pPr>
              <a:defRPr>
                <a:solidFill>
                  <a:srgbClr val="5A7073"/>
                </a:solidFill>
                <a:latin typeface="Arial" charset="0"/>
                <a:ea typeface="Arial" charset="0"/>
                <a:cs typeface="Arial" charset="0"/>
              </a:defRPr>
            </a:lvl4pPr>
            <a:lvl5pPr>
              <a:defRPr>
                <a:solidFill>
                  <a:srgbClr val="5A7073"/>
                </a:solidFill>
                <a:latin typeface="Arial" charset="0"/>
                <a:ea typeface="Arial" charset="0"/>
                <a:cs typeface="Arial" charset="0"/>
              </a:defRPr>
            </a:lvl5pPr>
          </a:lstStyle>
          <a:p>
            <a:pPr lvl="0"/>
            <a:r>
              <a:rPr lang="de-DE" dirty="0"/>
              <a:t>Textmasterformate durch Klicken bearbeiten</a:t>
            </a:r>
          </a:p>
        </p:txBody>
      </p:sp>
      <p:sp>
        <p:nvSpPr>
          <p:cNvPr id="17" name="Inhaltsplatzhalter 2"/>
          <p:cNvSpPr>
            <a:spLocks noGrp="1"/>
          </p:cNvSpPr>
          <p:nvPr>
            <p:ph idx="1" hasCustomPrompt="1"/>
          </p:nvPr>
        </p:nvSpPr>
        <p:spPr>
          <a:xfrm>
            <a:off x="609441" y="1600201"/>
            <a:ext cx="4692883" cy="4525963"/>
          </a:xfrm>
        </p:spPr>
        <p:txBody>
          <a:bodyPr>
            <a:noAutofit/>
          </a:bodyPr>
          <a:lstStyle>
            <a:lvl1pPr marL="0" indent="0">
              <a:buClr>
                <a:srgbClr val="90B139"/>
              </a:buClr>
              <a:buFont typeface="Arial" charset="0"/>
              <a:buNone/>
              <a:defRPr sz="2400" b="0">
                <a:solidFill>
                  <a:srgbClr val="5A7073"/>
                </a:solidFill>
                <a:latin typeface="Arial" charset="0"/>
                <a:ea typeface="Arial" charset="0"/>
                <a:cs typeface="Arial" charset="0"/>
              </a:defRPr>
            </a:lvl1pPr>
            <a:lvl2pPr marL="0" indent="-277200">
              <a:spcBef>
                <a:spcPts val="600"/>
              </a:spcBef>
              <a:buClr>
                <a:srgbClr val="ECA800"/>
              </a:buClr>
              <a:buFont typeface="Wingdings" charset="2"/>
              <a:buChar char="§"/>
              <a:defRPr sz="2400" b="0">
                <a:solidFill>
                  <a:srgbClr val="5A7073"/>
                </a:solidFill>
                <a:latin typeface="Arial" charset="0"/>
                <a:ea typeface="Arial" charset="0"/>
                <a:cs typeface="Arial" charset="0"/>
              </a:defRPr>
            </a:lvl2pPr>
            <a:lvl3pPr marL="530714">
              <a:buClr>
                <a:srgbClr val="ECA800"/>
              </a:buClr>
              <a:defRPr sz="2000">
                <a:solidFill>
                  <a:srgbClr val="5A7073"/>
                </a:solidFill>
                <a:latin typeface="Arial" charset="0"/>
                <a:ea typeface="Arial" charset="0"/>
                <a:cs typeface="Arial" charset="0"/>
              </a:defRPr>
            </a:lvl3pPr>
            <a:lvl4pPr marL="807800">
              <a:buClr>
                <a:srgbClr val="ECA800"/>
              </a:buClr>
              <a:defRPr>
                <a:solidFill>
                  <a:srgbClr val="5A7073"/>
                </a:solidFill>
                <a:latin typeface="Arial" charset="0"/>
                <a:ea typeface="Arial" charset="0"/>
                <a:cs typeface="Arial" charset="0"/>
              </a:defRPr>
            </a:lvl4pPr>
            <a:lvl5pPr marL="1084886">
              <a:buClr>
                <a:srgbClr val="ECA800"/>
              </a:buClr>
              <a:defRPr>
                <a:solidFill>
                  <a:srgbClr val="5A7073"/>
                </a:solidFill>
                <a:latin typeface="Arial" charset="0"/>
                <a:ea typeface="Arial" charset="0"/>
                <a:cs typeface="Arial" charset="0"/>
              </a:defRPr>
            </a:lvl5pPr>
          </a:lstStyle>
          <a:p>
            <a:pPr lvl="0"/>
            <a:r>
              <a:rPr lang="de-DE" dirty="0"/>
              <a:t>Textmasterformate durch Klicken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2" name="pasted-image.pdf">
            <a:extLst>
              <a:ext uri="{FF2B5EF4-FFF2-40B4-BE49-F238E27FC236}">
                <a16:creationId xmlns:a16="http://schemas.microsoft.com/office/drawing/2014/main" id="{2D3B5F70-171F-4521-8E25-91C7FE1DB73E}"/>
              </a:ext>
            </a:extLst>
          </p:cNvPr>
          <p:cNvPicPr>
            <a:picLocks noChangeAspect="1"/>
          </p:cNvPicPr>
          <p:nvPr userDrawn="1"/>
        </p:nvPicPr>
        <p:blipFill>
          <a:blip r:embed="rId3"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3 Titel leer">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3" name="Shape 124"/>
          <p:cNvSpPr/>
          <p:nvPr userDrawn="1"/>
        </p:nvSpPr>
        <p:spPr>
          <a:xfrm>
            <a:off x="6135054" y="6597352"/>
            <a:ext cx="2816613" cy="139907"/>
          </a:xfrm>
          <a:prstGeom prst="rect">
            <a:avLst/>
          </a:prstGeom>
          <a:blipFill>
            <a:blip r:embed="rId2"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7" name="Titel 6"/>
          <p:cNvSpPr>
            <a:spLocks noGrp="1"/>
          </p:cNvSpPr>
          <p:nvPr>
            <p:ph type="title"/>
          </p:nvPr>
        </p:nvSpPr>
        <p:spPr>
          <a:xfrm>
            <a:off x="609440" y="331200"/>
            <a:ext cx="8509307" cy="419513"/>
          </a:xfrm>
        </p:spPr>
        <p:txBody>
          <a:bodyPr/>
          <a:lstStyle/>
          <a:p>
            <a:r>
              <a:rPr lang="de-DE"/>
              <a:t>Mastertitelformat bearbeiten</a:t>
            </a:r>
          </a:p>
        </p:txBody>
      </p:sp>
      <p:sp>
        <p:nvSpPr>
          <p:cNvPr id="14"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pic>
        <p:nvPicPr>
          <p:cNvPr id="11" name="pasted-image.pdf">
            <a:extLst>
              <a:ext uri="{FF2B5EF4-FFF2-40B4-BE49-F238E27FC236}">
                <a16:creationId xmlns:a16="http://schemas.microsoft.com/office/drawing/2014/main" id="{C97E0A50-555E-45BF-9A3D-8B7B3E4D3006}"/>
              </a:ext>
            </a:extLst>
          </p:cNvPr>
          <p:cNvPicPr>
            <a:picLocks noChangeAspect="1"/>
          </p:cNvPicPr>
          <p:nvPr userDrawn="1"/>
        </p:nvPicPr>
        <p:blipFill>
          <a:blip r:embed="rId3"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4.3 Titel leer ohne Logo">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3" name="Shape 124"/>
          <p:cNvSpPr/>
          <p:nvPr userDrawn="1"/>
        </p:nvSpPr>
        <p:spPr>
          <a:xfrm>
            <a:off x="6135054" y="6597352"/>
            <a:ext cx="2816613" cy="139907"/>
          </a:xfrm>
          <a:prstGeom prst="rect">
            <a:avLst/>
          </a:prstGeom>
          <a:blipFill>
            <a:blip r:embed="rId2"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7" name="Titel 6"/>
          <p:cNvSpPr>
            <a:spLocks noGrp="1"/>
          </p:cNvSpPr>
          <p:nvPr>
            <p:ph type="title"/>
          </p:nvPr>
        </p:nvSpPr>
        <p:spPr>
          <a:xfrm>
            <a:off x="609440" y="331200"/>
            <a:ext cx="8509307" cy="419513"/>
          </a:xfrm>
        </p:spPr>
        <p:txBody>
          <a:bodyPr/>
          <a:lstStyle/>
          <a:p>
            <a:r>
              <a:rPr lang="de-DE"/>
              <a:t>Mastertitelformat bearbeiten</a:t>
            </a:r>
          </a:p>
        </p:txBody>
      </p:sp>
      <p:sp>
        <p:nvSpPr>
          <p:cNvPr id="14"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Tree>
    <p:extLst>
      <p:ext uri="{BB962C8B-B14F-4D97-AF65-F5344CB8AC3E}">
        <p14:creationId xmlns:p14="http://schemas.microsoft.com/office/powerpoint/2010/main" val="3560599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Zwischentitel">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tx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4" tIns="45613" rIns="91224" bIns="45613" rtlCol="0" anchor="ctr"/>
          <a:lstStyle/>
          <a:p>
            <a:pPr algn="ctr"/>
            <a:endParaRPr dirty="0"/>
          </a:p>
        </p:txBody>
      </p:sp>
      <p:grpSp>
        <p:nvGrpSpPr>
          <p:cNvPr id="7" name="Group 6"/>
          <p:cNvGrpSpPr/>
          <p:nvPr/>
        </p:nvGrpSpPr>
        <p:grpSpPr bwMode="gray">
          <a:xfrm>
            <a:off x="-285" y="0"/>
            <a:ext cx="12189400"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85" y="2600324"/>
            <a:ext cx="11125199" cy="1371600"/>
          </a:xfrm>
        </p:spPr>
        <p:txBody>
          <a:bodyPr anchor="b">
            <a:noAutofit/>
          </a:bodyPr>
          <a:lstStyle>
            <a:lvl1pPr algn="l">
              <a:lnSpc>
                <a:spcPct val="80000"/>
              </a:lnSpc>
              <a:defRPr sz="4800" b="0" cap="none" baseline="0">
                <a:solidFill>
                  <a:schemeClr val="tx1"/>
                </a:solidFill>
              </a:defRPr>
            </a:lvl1pPr>
          </a:lstStyle>
          <a:p>
            <a:r>
              <a:rPr lang="de-DE"/>
              <a:t>Click to edit Master title style</a:t>
            </a:r>
            <a:endParaRPr dirty="0"/>
          </a:p>
        </p:txBody>
      </p:sp>
      <p:sp>
        <p:nvSpPr>
          <p:cNvPr id="3" name="Text Placeholder 2"/>
          <p:cNvSpPr>
            <a:spLocks noGrp="1"/>
          </p:cNvSpPr>
          <p:nvPr>
            <p:ph type="body" idx="1"/>
          </p:nvPr>
        </p:nvSpPr>
        <p:spPr>
          <a:xfrm>
            <a:off x="531885" y="4038599"/>
            <a:ext cx="11125199" cy="914400"/>
          </a:xfrm>
        </p:spPr>
        <p:txBody>
          <a:bodyPr anchor="t">
            <a:noAutofit/>
          </a:bodyPr>
          <a:lstStyle>
            <a:lvl1pPr marL="0" indent="0">
              <a:spcBef>
                <a:spcPts val="0"/>
              </a:spcBef>
              <a:buNone/>
              <a:defRPr sz="2400" b="1">
                <a:solidFill>
                  <a:schemeClr val="tx1"/>
                </a:solidFill>
              </a:defRPr>
            </a:lvl1pPr>
            <a:lvl2pPr marL="456121" indent="0">
              <a:buNone/>
              <a:defRPr sz="1900">
                <a:solidFill>
                  <a:schemeClr val="tx1">
                    <a:tint val="75000"/>
                  </a:schemeClr>
                </a:solidFill>
              </a:defRPr>
            </a:lvl2pPr>
            <a:lvl3pPr marL="912348" indent="0">
              <a:buNone/>
              <a:defRPr sz="1600">
                <a:solidFill>
                  <a:schemeClr val="tx1">
                    <a:tint val="75000"/>
                  </a:schemeClr>
                </a:solidFill>
              </a:defRPr>
            </a:lvl3pPr>
            <a:lvl4pPr marL="1368507" indent="0">
              <a:buNone/>
              <a:defRPr sz="1500">
                <a:solidFill>
                  <a:schemeClr val="tx1">
                    <a:tint val="75000"/>
                  </a:schemeClr>
                </a:solidFill>
              </a:defRPr>
            </a:lvl4pPr>
            <a:lvl5pPr marL="1824697" indent="0">
              <a:buNone/>
              <a:defRPr sz="1500">
                <a:solidFill>
                  <a:schemeClr val="tx1">
                    <a:tint val="75000"/>
                  </a:schemeClr>
                </a:solidFill>
              </a:defRPr>
            </a:lvl5pPr>
            <a:lvl6pPr marL="2280823" indent="0">
              <a:buNone/>
              <a:defRPr sz="1500">
                <a:solidFill>
                  <a:schemeClr val="tx1">
                    <a:tint val="75000"/>
                  </a:schemeClr>
                </a:solidFill>
              </a:defRPr>
            </a:lvl6pPr>
            <a:lvl7pPr marL="2737036" indent="0">
              <a:buNone/>
              <a:defRPr sz="1500">
                <a:solidFill>
                  <a:schemeClr val="tx1">
                    <a:tint val="75000"/>
                  </a:schemeClr>
                </a:solidFill>
              </a:defRPr>
            </a:lvl7pPr>
            <a:lvl8pPr marL="3193201" indent="0">
              <a:buNone/>
              <a:defRPr sz="1500">
                <a:solidFill>
                  <a:schemeClr val="tx1">
                    <a:tint val="75000"/>
                  </a:schemeClr>
                </a:solidFill>
              </a:defRPr>
            </a:lvl8pPr>
            <a:lvl9pPr marL="3649389" indent="0">
              <a:buNone/>
              <a:defRPr sz="1500">
                <a:solidFill>
                  <a:schemeClr val="tx1">
                    <a:tint val="75000"/>
                  </a:schemeClr>
                </a:solidFill>
              </a:defRPr>
            </a:lvl9pPr>
          </a:lstStyle>
          <a:p>
            <a:pPr lvl="0"/>
            <a:r>
              <a:rPr lang="de-DE"/>
              <a:t>Click to edit Master text styles</a:t>
            </a:r>
          </a:p>
        </p:txBody>
      </p:sp>
    </p:spTree>
    <p:extLst>
      <p:ext uri="{BB962C8B-B14F-4D97-AF65-F5344CB8AC3E}">
        <p14:creationId xmlns:p14="http://schemas.microsoft.com/office/powerpoint/2010/main" val="90364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mo">
    <p:bg>
      <p:bgPr>
        <a:solidFill>
          <a:schemeClr val="bg1">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bwMode="gray">
          <a:xfrm>
            <a:off x="-285" y="0"/>
            <a:ext cx="12189400"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3" name="Picture Placeholder 9"/>
          <p:cNvPicPr>
            <a:picLocks noChangeAspect="1"/>
          </p:cNvPicPr>
          <p:nvPr userDrawn="1"/>
        </p:nvPicPr>
        <p:blipFill rotWithShape="1">
          <a:blip r:embed="rId2" cstate="print">
            <a:duotone>
              <a:schemeClr val="bg2">
                <a:shade val="45000"/>
                <a:satMod val="135000"/>
              </a:schemeClr>
              <a:prstClr val="white"/>
            </a:duotone>
            <a:alphaModFix/>
            <a:extLst>
              <a:ext uri="{BEBA8EAE-BF5A-486C-A8C5-ECC9F3942E4B}">
                <a14:imgProps xmlns:a14="http://schemas.microsoft.com/office/drawing/2010/main">
                  <a14:imgLayer r:embed="rId3">
                    <a14:imgEffect>
                      <a14:artisticPhotocopy trans="88000" detail="1"/>
                    </a14:imgEffect>
                  </a14:imgLayer>
                </a14:imgProps>
              </a:ext>
              <a:ext uri="{28A0092B-C50C-407E-A947-70E740481C1C}">
                <a14:useLocalDpi xmlns:a14="http://schemas.microsoft.com/office/drawing/2010/main"/>
              </a:ext>
            </a:extLst>
          </a:blip>
          <a:srcRect/>
          <a:stretch/>
        </p:blipFill>
        <p:spPr>
          <a:xfrm>
            <a:off x="5636330" y="381003"/>
            <a:ext cx="6386566" cy="5990463"/>
          </a:xfrm>
          <a:prstGeom prst="rect">
            <a:avLst/>
          </a:prstGeom>
          <a:ln>
            <a:noFill/>
          </a:ln>
          <a:effectLst>
            <a:softEdge rad="112500"/>
          </a:effectLst>
        </p:spPr>
      </p:pic>
      <p:sp>
        <p:nvSpPr>
          <p:cNvPr id="14" name="Title 3"/>
          <p:cNvSpPr>
            <a:spLocks noGrp="1"/>
          </p:cNvSpPr>
          <p:nvPr>
            <p:ph type="title"/>
          </p:nvPr>
        </p:nvSpPr>
        <p:spPr>
          <a:xfrm>
            <a:off x="531885" y="2600324"/>
            <a:ext cx="11125199" cy="1371600"/>
          </a:xfrm>
        </p:spPr>
        <p:txBody>
          <a:bodyPr/>
          <a:lstStyle>
            <a:lvl1pPr algn="l" defTabSz="914171" rtl="0" eaLnBrk="1" latinLnBrk="0" hangingPunct="1">
              <a:lnSpc>
                <a:spcPct val="80000"/>
              </a:lnSpc>
              <a:spcBef>
                <a:spcPct val="0"/>
              </a:spcBef>
              <a:buNone/>
              <a:defRPr lang="en-US" sz="4800" b="0" i="0" kern="1200" cap="none" baseline="0">
                <a:solidFill>
                  <a:schemeClr val="tx1"/>
                </a:solidFill>
                <a:latin typeface="Arial" charset="0"/>
                <a:ea typeface="Arial" charset="0"/>
                <a:cs typeface="Arial" charset="0"/>
              </a:defRPr>
            </a:lvl1pPr>
          </a:lstStyle>
          <a:p>
            <a:r>
              <a:rPr lang="de-DE"/>
              <a:t>Demonstration</a:t>
            </a:r>
            <a:endParaRPr lang="en-US"/>
          </a:p>
        </p:txBody>
      </p:sp>
      <p:sp>
        <p:nvSpPr>
          <p:cNvPr id="15" name="Text Placeholder 5"/>
          <p:cNvSpPr>
            <a:spLocks noGrp="1"/>
          </p:cNvSpPr>
          <p:nvPr>
            <p:ph type="body" idx="1"/>
          </p:nvPr>
        </p:nvSpPr>
        <p:spPr>
          <a:xfrm>
            <a:off x="531885" y="4038599"/>
            <a:ext cx="11125199" cy="914400"/>
          </a:xfrm>
        </p:spPr>
        <p:txBody>
          <a:bodyPr>
            <a:normAutofit/>
          </a:bodyPr>
          <a:lstStyle>
            <a:lvl1pPr>
              <a:defRPr lang="en-US" sz="2400" b="1" kern="1200">
                <a:solidFill>
                  <a:schemeClr val="tx1"/>
                </a:solidFill>
                <a:latin typeface="Arial" charset="0"/>
                <a:ea typeface="Arial" charset="0"/>
                <a:cs typeface="Arial" charset="0"/>
              </a:defRPr>
            </a:lvl1pPr>
          </a:lstStyle>
          <a:p>
            <a:pPr marL="0" lvl="0" indent="0" algn="l" defTabSz="914171" rtl="0" eaLnBrk="1" latinLnBrk="0" hangingPunct="1">
              <a:spcBef>
                <a:spcPts val="0"/>
              </a:spcBef>
              <a:buClr>
                <a:srgbClr val="008DBB"/>
              </a:buClr>
              <a:buFont typeface="Wingdings" charset="2"/>
              <a:buNone/>
            </a:pPr>
            <a:r>
              <a:rPr lang="de-DE"/>
              <a:t>Forms Deployment Optionen</a:t>
            </a:r>
            <a:endParaRPr lang="en-US"/>
          </a:p>
        </p:txBody>
      </p:sp>
    </p:spTree>
    <p:extLst>
      <p:ext uri="{BB962C8B-B14F-4D97-AF65-F5344CB8AC3E}">
        <p14:creationId xmlns:p14="http://schemas.microsoft.com/office/powerpoint/2010/main" val="3754957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atin typeface="Arial" charset="0"/>
                <a:ea typeface="Arial" charset="0"/>
                <a:cs typeface="Arial" charset="0"/>
              </a:defRPr>
            </a:lvl1pPr>
          </a:lstStyle>
          <a:p>
            <a:fld id="{FB9EC936-D2B6-4DB9-BCE5-42F1CF04E6ED}" type="datetime1">
              <a:rPr lang="de-DE" smtClean="0"/>
              <a:pPr/>
              <a:t>09.10.2018</a:t>
            </a:fld>
            <a:endParaRPr lang="de-AT" dirty="0"/>
          </a:p>
        </p:txBody>
      </p:sp>
      <p:sp>
        <p:nvSpPr>
          <p:cNvPr id="5" name="Fußzeilenplatzhalter 4"/>
          <p:cNvSpPr>
            <a:spLocks noGrp="1"/>
          </p:cNvSpPr>
          <p:nvPr>
            <p:ph type="ftr" sz="quarter" idx="11"/>
          </p:nvPr>
        </p:nvSpPr>
        <p:spPr/>
        <p:txBody>
          <a:bodyPr/>
          <a:lstStyle>
            <a:lvl1pPr>
              <a:defRPr>
                <a:latin typeface="Arial" charset="0"/>
                <a:ea typeface="Arial" charset="0"/>
                <a:cs typeface="Arial" charset="0"/>
              </a:defRPr>
            </a:lvl1pPr>
          </a:lstStyle>
          <a:p>
            <a:endParaRPr lang="de-AT" dirty="0"/>
          </a:p>
        </p:txBody>
      </p:sp>
      <p:sp>
        <p:nvSpPr>
          <p:cNvPr id="6" name="Foliennummernplatzhalter 5"/>
          <p:cNvSpPr>
            <a:spLocks noGrp="1"/>
          </p:cNvSpPr>
          <p:nvPr>
            <p:ph type="sldNum" sz="quarter" idx="12"/>
          </p:nvPr>
        </p:nvSpPr>
        <p:spPr>
          <a:xfrm>
            <a:off x="8735325" y="6130955"/>
            <a:ext cx="2844059" cy="365125"/>
          </a:xfrm>
          <a:prstGeom prst="rect">
            <a:avLst/>
          </a:prstGeom>
        </p:spPr>
        <p:txBody>
          <a:bodyPr/>
          <a:lstStyle>
            <a:lvl1pPr>
              <a:defRPr>
                <a:latin typeface="Arial" charset="0"/>
                <a:ea typeface="Arial" charset="0"/>
                <a:cs typeface="Arial" charset="0"/>
              </a:defRPr>
            </a:lvl1pPr>
          </a:lstStyle>
          <a:p>
            <a:fld id="{4186D312-5708-4BCD-9C7D-138C97DD18FE}" type="slidenum">
              <a:rPr lang="de-AT" smtClean="0"/>
              <a:pPr/>
              <a:t>‹#›</a:t>
            </a:fld>
            <a:endParaRPr lang="de-AT" dirty="0"/>
          </a:p>
        </p:txBody>
      </p:sp>
      <p:sp>
        <p:nvSpPr>
          <p:cNvPr id="17" name="Title 1"/>
          <p:cNvSpPr>
            <a:spLocks noGrp="1"/>
          </p:cNvSpPr>
          <p:nvPr>
            <p:ph type="ctrTitle" hasCustomPrompt="1"/>
          </p:nvPr>
        </p:nvSpPr>
        <p:spPr>
          <a:xfrm>
            <a:off x="609441" y="4677140"/>
            <a:ext cx="10969943" cy="671825"/>
          </a:xfrm>
          <a:prstGeom prst="rect">
            <a:avLst/>
          </a:prstGeom>
        </p:spPr>
        <p:txBody>
          <a:bodyPr lIns="121893" tIns="60947" rIns="121893" bIns="60947"/>
          <a:lstStyle>
            <a:lvl1pPr algn="ctr" defTabSz="1625979" rtl="0" eaLnBrk="1" latinLnBrk="0" hangingPunct="1">
              <a:spcBef>
                <a:spcPct val="0"/>
              </a:spcBef>
              <a:buNone/>
              <a:defRPr lang="en-US" sz="3600" b="1" i="0" kern="1200" dirty="0">
                <a:solidFill>
                  <a:srgbClr val="008DBB"/>
                </a:solidFill>
                <a:latin typeface="Arial" charset="0"/>
                <a:ea typeface="Arial" charset="0"/>
                <a:cs typeface="Arial" charset="0"/>
              </a:defRPr>
            </a:lvl1pPr>
          </a:lstStyle>
          <a:p>
            <a:r>
              <a:rPr lang="en-US" dirty="0" err="1"/>
              <a:t>Titelmasterformat</a:t>
            </a:r>
            <a:endParaRPr lang="en-US" dirty="0"/>
          </a:p>
        </p:txBody>
      </p:sp>
      <p:sp>
        <p:nvSpPr>
          <p:cNvPr id="18" name="Subtitle 2"/>
          <p:cNvSpPr>
            <a:spLocks noGrp="1"/>
          </p:cNvSpPr>
          <p:nvPr>
            <p:ph type="subTitle" idx="1" hasCustomPrompt="1"/>
          </p:nvPr>
        </p:nvSpPr>
        <p:spPr>
          <a:xfrm>
            <a:off x="609441" y="5445225"/>
            <a:ext cx="10969943" cy="542644"/>
          </a:xfrm>
          <a:prstGeom prst="rect">
            <a:avLst/>
          </a:prstGeom>
        </p:spPr>
        <p:txBody>
          <a:bodyPr lIns="121893" tIns="60947" rIns="121893" bIns="60947">
            <a:noAutofit/>
          </a:bodyPr>
          <a:lstStyle>
            <a:lvl1pPr marL="0" indent="0" algn="ctr">
              <a:buNone/>
              <a:defRPr lang="en-US" sz="24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9" name="Shape 125"/>
          <p:cNvSpPr/>
          <p:nvPr userDrawn="1"/>
        </p:nvSpPr>
        <p:spPr>
          <a:xfrm>
            <a:off x="9165954" y="6597352"/>
            <a:ext cx="2833114" cy="144016"/>
          </a:xfrm>
          <a:prstGeom prst="rect">
            <a:avLst/>
          </a:prstGeom>
          <a:blipFill>
            <a:blip r:embed="rId2"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 Headline und Bullets Grü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Clr>
                <a:srgbClr val="90B139"/>
              </a:buClr>
              <a:buFont typeface="Arial" charset="0"/>
              <a:buNone/>
              <a:defRPr sz="2400" b="0">
                <a:solidFill>
                  <a:srgbClr val="5A7073"/>
                </a:solidFill>
                <a:latin typeface="Arial" charset="0"/>
                <a:ea typeface="Arial" charset="0"/>
                <a:cs typeface="Arial" charset="0"/>
              </a:defRPr>
            </a:lvl1pPr>
            <a:lvl2pPr marL="0" indent="-277200">
              <a:spcBef>
                <a:spcPts val="600"/>
              </a:spcBef>
              <a:buClr>
                <a:srgbClr val="90B139"/>
              </a:buClr>
              <a:buFont typeface="Wingdings" charset="2"/>
              <a:buChar char="§"/>
              <a:defRPr sz="2400" b="0">
                <a:solidFill>
                  <a:srgbClr val="5A7073"/>
                </a:solidFill>
                <a:latin typeface="Arial" charset="0"/>
                <a:ea typeface="Arial" charset="0"/>
                <a:cs typeface="Arial" charset="0"/>
              </a:defRPr>
            </a:lvl2pPr>
            <a:lvl3pPr marL="530714">
              <a:buClr>
                <a:srgbClr val="90B139"/>
              </a:buClr>
              <a:defRPr sz="2000">
                <a:solidFill>
                  <a:srgbClr val="5A7073"/>
                </a:solidFill>
                <a:latin typeface="Arial" charset="0"/>
                <a:ea typeface="Arial" charset="0"/>
                <a:cs typeface="Arial" charset="0"/>
              </a:defRPr>
            </a:lvl3pPr>
            <a:lvl4pPr marL="807800">
              <a:buClr>
                <a:srgbClr val="90B139"/>
              </a:buClr>
              <a:defRPr>
                <a:solidFill>
                  <a:srgbClr val="5A7073"/>
                </a:solidFill>
                <a:latin typeface="Arial" charset="0"/>
                <a:ea typeface="Arial" charset="0"/>
                <a:cs typeface="Arial" charset="0"/>
              </a:defRPr>
            </a:lvl4pPr>
            <a:lvl5pPr marL="1084886">
              <a:buClr>
                <a:srgbClr val="90B139"/>
              </a:buClr>
              <a:defRPr>
                <a:solidFill>
                  <a:srgbClr val="5A7073"/>
                </a:solidFill>
                <a:latin typeface="Arial" charset="0"/>
                <a:ea typeface="Arial" charset="0"/>
                <a:cs typeface="Arial" charset="0"/>
              </a:defRPr>
            </a:lvl5pPr>
          </a:lstStyle>
          <a:p>
            <a:pPr lvl="0"/>
            <a:r>
              <a:rPr lang="de-DE" dirty="0"/>
              <a:t>Textmasterformate durch Klicken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0"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sp>
        <p:nvSpPr>
          <p:cNvPr id="12"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pic>
        <p:nvPicPr>
          <p:cNvPr id="13" name="pasted-image.pdf">
            <a:extLst>
              <a:ext uri="{FF2B5EF4-FFF2-40B4-BE49-F238E27FC236}">
                <a16:creationId xmlns:a16="http://schemas.microsoft.com/office/drawing/2014/main" id="{A02FBE74-355E-4AB5-8F9C-3A47D2CCE2A8}"/>
              </a:ext>
            </a:extLst>
          </p:cNvPr>
          <p:cNvPicPr>
            <a:picLocks noChangeAspect="1"/>
          </p:cNvPicPr>
          <p:nvPr userDrawn="1"/>
        </p:nvPicPr>
        <p:blipFill>
          <a:blip r:embed="rId2"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 Headline und Bullets Blau">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Clr>
                <a:srgbClr val="90B139"/>
              </a:buClr>
              <a:buFont typeface="Arial" charset="0"/>
              <a:buNone/>
              <a:defRPr sz="2400" b="0">
                <a:solidFill>
                  <a:srgbClr val="5A7073"/>
                </a:solidFill>
                <a:latin typeface="Arial" charset="0"/>
                <a:ea typeface="Arial" charset="0"/>
                <a:cs typeface="Arial" charset="0"/>
              </a:defRPr>
            </a:lvl1pPr>
            <a:lvl2pPr marL="0" indent="-277200">
              <a:spcBef>
                <a:spcPts val="600"/>
              </a:spcBef>
              <a:buClr>
                <a:srgbClr val="008DBB"/>
              </a:buClr>
              <a:buFont typeface="Wingdings" charset="2"/>
              <a:buChar char="§"/>
              <a:defRPr sz="2400" b="0">
                <a:solidFill>
                  <a:srgbClr val="5A7073"/>
                </a:solidFill>
                <a:latin typeface="Arial" charset="0"/>
                <a:ea typeface="Arial" charset="0"/>
                <a:cs typeface="Arial" charset="0"/>
              </a:defRPr>
            </a:lvl2pPr>
            <a:lvl3pPr marL="530714">
              <a:buClr>
                <a:srgbClr val="008DBB"/>
              </a:buClr>
              <a:defRPr sz="2000">
                <a:solidFill>
                  <a:srgbClr val="5A7073"/>
                </a:solidFill>
                <a:latin typeface="Arial" charset="0"/>
                <a:ea typeface="Arial" charset="0"/>
                <a:cs typeface="Arial" charset="0"/>
              </a:defRPr>
            </a:lvl3pPr>
            <a:lvl4pPr marL="807800">
              <a:buClr>
                <a:srgbClr val="008DBB"/>
              </a:buClr>
              <a:defRPr>
                <a:solidFill>
                  <a:srgbClr val="5A7073"/>
                </a:solidFill>
                <a:latin typeface="Arial" charset="0"/>
                <a:ea typeface="Arial" charset="0"/>
                <a:cs typeface="Arial" charset="0"/>
              </a:defRPr>
            </a:lvl4pPr>
            <a:lvl5pPr marL="1084886">
              <a:buClr>
                <a:srgbClr val="008DBB"/>
              </a:buClr>
              <a:defRPr>
                <a:solidFill>
                  <a:srgbClr val="5A7073"/>
                </a:solidFill>
                <a:latin typeface="Arial" charset="0"/>
                <a:ea typeface="Arial" charset="0"/>
                <a:cs typeface="Arial" charset="0"/>
              </a:defRPr>
            </a:lvl5pPr>
          </a:lstStyle>
          <a:p>
            <a:pPr lvl="0"/>
            <a:r>
              <a:rPr lang="de-DE" dirty="0"/>
              <a:t>Textmasterformate durch Klicken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0"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sp>
        <p:nvSpPr>
          <p:cNvPr id="12"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pic>
        <p:nvPicPr>
          <p:cNvPr id="13" name="pasted-image.pdf">
            <a:extLst>
              <a:ext uri="{FF2B5EF4-FFF2-40B4-BE49-F238E27FC236}">
                <a16:creationId xmlns:a16="http://schemas.microsoft.com/office/drawing/2014/main" id="{3857A464-563B-48A4-9151-DC56077A1ACF}"/>
              </a:ext>
            </a:extLst>
          </p:cNvPr>
          <p:cNvPicPr>
            <a:picLocks noChangeAspect="1"/>
          </p:cNvPicPr>
          <p:nvPr userDrawn="1"/>
        </p:nvPicPr>
        <p:blipFill>
          <a:blip r:embed="rId2"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Headline und Bullets Gelb">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1pPr marL="0" indent="0">
              <a:buClr>
                <a:srgbClr val="90B139"/>
              </a:buClr>
              <a:buFont typeface="Arial" charset="0"/>
              <a:buNone/>
              <a:defRPr sz="2400" b="0">
                <a:solidFill>
                  <a:srgbClr val="5A7073"/>
                </a:solidFill>
                <a:latin typeface="Arial" charset="0"/>
                <a:ea typeface="Arial" charset="0"/>
                <a:cs typeface="Arial" charset="0"/>
              </a:defRPr>
            </a:lvl1pPr>
            <a:lvl2pPr marL="0" indent="-277200">
              <a:spcBef>
                <a:spcPts val="600"/>
              </a:spcBef>
              <a:buClr>
                <a:srgbClr val="ECA800"/>
              </a:buClr>
              <a:buFont typeface="Wingdings" charset="2"/>
              <a:buChar char="§"/>
              <a:defRPr sz="2400" b="0">
                <a:solidFill>
                  <a:srgbClr val="5A7073"/>
                </a:solidFill>
                <a:latin typeface="Arial" charset="0"/>
                <a:ea typeface="Arial" charset="0"/>
                <a:cs typeface="Arial" charset="0"/>
              </a:defRPr>
            </a:lvl2pPr>
            <a:lvl3pPr marL="530714">
              <a:buClr>
                <a:srgbClr val="ECA800"/>
              </a:buClr>
              <a:defRPr sz="2000">
                <a:solidFill>
                  <a:srgbClr val="5A7073"/>
                </a:solidFill>
                <a:latin typeface="Arial" charset="0"/>
                <a:ea typeface="Arial" charset="0"/>
                <a:cs typeface="Arial" charset="0"/>
              </a:defRPr>
            </a:lvl3pPr>
            <a:lvl4pPr marL="807800">
              <a:buClr>
                <a:srgbClr val="ECA800"/>
              </a:buClr>
              <a:defRPr>
                <a:solidFill>
                  <a:srgbClr val="5A7073"/>
                </a:solidFill>
                <a:latin typeface="Arial" charset="0"/>
                <a:ea typeface="Arial" charset="0"/>
                <a:cs typeface="Arial" charset="0"/>
              </a:defRPr>
            </a:lvl4pPr>
            <a:lvl5pPr marL="1084886">
              <a:buClr>
                <a:srgbClr val="ECA800"/>
              </a:buClr>
              <a:defRPr>
                <a:solidFill>
                  <a:srgbClr val="5A7073"/>
                </a:solidFill>
                <a:latin typeface="Arial" charset="0"/>
                <a:ea typeface="Arial" charset="0"/>
                <a:cs typeface="Arial" charset="0"/>
              </a:defRPr>
            </a:lvl5pPr>
          </a:lstStyle>
          <a:p>
            <a:pPr lvl="0"/>
            <a:r>
              <a:rPr lang="de-DE" dirty="0"/>
              <a:t>Textmasterformate durch Klicken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0"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sp>
        <p:nvSpPr>
          <p:cNvPr id="12"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pic>
        <p:nvPicPr>
          <p:cNvPr id="13" name="pasted-image.pdf">
            <a:extLst>
              <a:ext uri="{FF2B5EF4-FFF2-40B4-BE49-F238E27FC236}">
                <a16:creationId xmlns:a16="http://schemas.microsoft.com/office/drawing/2014/main" id="{575272BC-E67F-4909-976C-40B3EADC0AA1}"/>
              </a:ext>
            </a:extLst>
          </p:cNvPr>
          <p:cNvPicPr>
            <a:picLocks noChangeAspect="1"/>
          </p:cNvPicPr>
          <p:nvPr userDrawn="1"/>
        </p:nvPicPr>
        <p:blipFill>
          <a:blip r:embed="rId2"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 Bullets Blau">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Autofit/>
          </a:bodyPr>
          <a:lstStyle>
            <a:lvl1pPr>
              <a:buClr>
                <a:srgbClr val="008DBB"/>
              </a:buClr>
              <a:defRPr sz="2400" b="0">
                <a:solidFill>
                  <a:srgbClr val="5A7073"/>
                </a:solidFill>
                <a:latin typeface="Arial" charset="0"/>
                <a:ea typeface="Arial" charset="0"/>
                <a:cs typeface="Arial" charset="0"/>
              </a:defRPr>
            </a:lvl1pPr>
            <a:lvl2pPr marL="662400" indent="-277200">
              <a:buClr>
                <a:srgbClr val="008DBB"/>
              </a:buClr>
              <a:buFont typeface="Wingdings" charset="2"/>
              <a:buChar char="§"/>
              <a:defRPr sz="2000" b="0">
                <a:solidFill>
                  <a:srgbClr val="5A7073"/>
                </a:solidFill>
                <a:latin typeface="Arial" charset="0"/>
                <a:ea typeface="Arial" charset="0"/>
                <a:cs typeface="Arial" charset="0"/>
              </a:defRPr>
            </a:lvl2pPr>
            <a:lvl3pPr>
              <a:buClr>
                <a:srgbClr val="008DBB"/>
              </a:buClr>
              <a:defRPr sz="1800">
                <a:solidFill>
                  <a:srgbClr val="5A7073"/>
                </a:solidFill>
                <a:latin typeface="Arial" charset="0"/>
                <a:ea typeface="Arial" charset="0"/>
                <a:cs typeface="Arial" charset="0"/>
              </a:defRPr>
            </a:lvl3pPr>
            <a:lvl4pPr>
              <a:buClr>
                <a:srgbClr val="008DBB"/>
              </a:buClr>
              <a:defRPr>
                <a:solidFill>
                  <a:srgbClr val="5A7073"/>
                </a:solidFill>
                <a:latin typeface="Arial" charset="0"/>
                <a:ea typeface="Arial" charset="0"/>
                <a:cs typeface="Arial" charset="0"/>
              </a:defRPr>
            </a:lvl4pPr>
            <a:lvl5pPr>
              <a:buClr>
                <a:srgbClr val="008DBB"/>
              </a:buClr>
              <a:defRPr>
                <a:solidFill>
                  <a:srgbClr val="5A7073"/>
                </a:solidFill>
                <a:latin typeface="Arial" charset="0"/>
                <a:ea typeface="Arial" charset="0"/>
                <a:cs typeface="Arial"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2"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1"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pic>
        <p:nvPicPr>
          <p:cNvPr id="13" name="pasted-image.pdf">
            <a:extLst>
              <a:ext uri="{FF2B5EF4-FFF2-40B4-BE49-F238E27FC236}">
                <a16:creationId xmlns:a16="http://schemas.microsoft.com/office/drawing/2014/main" id="{0948C0AF-7C98-431D-ABFD-74080151BC5D}"/>
              </a:ext>
            </a:extLst>
          </p:cNvPr>
          <p:cNvPicPr>
            <a:picLocks noChangeAspect="1"/>
          </p:cNvPicPr>
          <p:nvPr userDrawn="1"/>
        </p:nvPicPr>
        <p:blipFill>
          <a:blip r:embed="rId2"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1 Bullets Blau ohne Logo">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Autofit/>
          </a:bodyPr>
          <a:lstStyle>
            <a:lvl1pPr>
              <a:buClr>
                <a:srgbClr val="008DBB"/>
              </a:buClr>
              <a:defRPr sz="2400" b="0">
                <a:solidFill>
                  <a:srgbClr val="5A7073"/>
                </a:solidFill>
                <a:latin typeface="Arial" charset="0"/>
                <a:ea typeface="Arial" charset="0"/>
                <a:cs typeface="Arial" charset="0"/>
              </a:defRPr>
            </a:lvl1pPr>
            <a:lvl2pPr marL="662400" indent="-277200">
              <a:buClr>
                <a:srgbClr val="008DBB"/>
              </a:buClr>
              <a:buFont typeface="Wingdings" charset="2"/>
              <a:buChar char="§"/>
              <a:defRPr sz="2000" b="0">
                <a:solidFill>
                  <a:srgbClr val="5A7073"/>
                </a:solidFill>
                <a:latin typeface="Arial" charset="0"/>
                <a:ea typeface="Arial" charset="0"/>
                <a:cs typeface="Arial" charset="0"/>
              </a:defRPr>
            </a:lvl2pPr>
            <a:lvl3pPr>
              <a:buClr>
                <a:srgbClr val="008DBB"/>
              </a:buClr>
              <a:defRPr sz="1800">
                <a:solidFill>
                  <a:srgbClr val="5A7073"/>
                </a:solidFill>
                <a:latin typeface="Arial" charset="0"/>
                <a:ea typeface="Arial" charset="0"/>
                <a:cs typeface="Arial" charset="0"/>
              </a:defRPr>
            </a:lvl3pPr>
            <a:lvl4pPr>
              <a:buClr>
                <a:srgbClr val="008DBB"/>
              </a:buClr>
              <a:defRPr>
                <a:solidFill>
                  <a:srgbClr val="5A7073"/>
                </a:solidFill>
                <a:latin typeface="Arial" charset="0"/>
                <a:ea typeface="Arial" charset="0"/>
                <a:cs typeface="Arial" charset="0"/>
              </a:defRPr>
            </a:lvl4pPr>
            <a:lvl5pPr>
              <a:buClr>
                <a:srgbClr val="008DBB"/>
              </a:buClr>
              <a:defRPr>
                <a:solidFill>
                  <a:srgbClr val="5A7073"/>
                </a:solidFill>
                <a:latin typeface="Arial" charset="0"/>
                <a:ea typeface="Arial" charset="0"/>
                <a:cs typeface="Arial"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2"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1"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spTree>
    <p:extLst>
      <p:ext uri="{BB962C8B-B14F-4D97-AF65-F5344CB8AC3E}">
        <p14:creationId xmlns:p14="http://schemas.microsoft.com/office/powerpoint/2010/main" val="295224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 Bullets Gruen">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Autofit/>
          </a:bodyPr>
          <a:lstStyle>
            <a:lvl1pPr>
              <a:buClr>
                <a:srgbClr val="90B139"/>
              </a:buClr>
              <a:defRPr sz="2400" b="0">
                <a:solidFill>
                  <a:srgbClr val="5A7073"/>
                </a:solidFill>
                <a:latin typeface="Arial" charset="0"/>
                <a:ea typeface="Arial" charset="0"/>
                <a:cs typeface="Arial" charset="0"/>
              </a:defRPr>
            </a:lvl1pPr>
            <a:lvl2pPr marL="662400" indent="-277200">
              <a:buClr>
                <a:srgbClr val="90B139"/>
              </a:buClr>
              <a:buFont typeface="Wingdings" charset="2"/>
              <a:buChar char="§"/>
              <a:defRPr sz="2000" b="0">
                <a:solidFill>
                  <a:srgbClr val="5A7073"/>
                </a:solidFill>
                <a:latin typeface="Arial" charset="0"/>
                <a:ea typeface="Arial" charset="0"/>
                <a:cs typeface="Arial" charset="0"/>
              </a:defRPr>
            </a:lvl2pPr>
            <a:lvl3pPr>
              <a:buClr>
                <a:srgbClr val="90B139"/>
              </a:buClr>
              <a:defRPr sz="1800">
                <a:solidFill>
                  <a:srgbClr val="5A7073"/>
                </a:solidFill>
                <a:latin typeface="Arial" charset="0"/>
                <a:ea typeface="Arial" charset="0"/>
                <a:cs typeface="Arial" charset="0"/>
              </a:defRPr>
            </a:lvl3pPr>
            <a:lvl4pPr>
              <a:buClr>
                <a:srgbClr val="90B139"/>
              </a:buClr>
              <a:defRPr>
                <a:solidFill>
                  <a:srgbClr val="5A7073"/>
                </a:solidFill>
                <a:latin typeface="Arial" charset="0"/>
                <a:ea typeface="Arial" charset="0"/>
                <a:cs typeface="Arial" charset="0"/>
              </a:defRPr>
            </a:lvl4pPr>
            <a:lvl5pPr>
              <a:buClr>
                <a:srgbClr val="90B139"/>
              </a:buClr>
              <a:defRPr>
                <a:solidFill>
                  <a:srgbClr val="5A7073"/>
                </a:solidFill>
                <a:latin typeface="Arial" charset="0"/>
                <a:ea typeface="Arial" charset="0"/>
                <a:cs typeface="Arial"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2"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sp>
        <p:nvSpPr>
          <p:cNvPr id="11"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pic>
        <p:nvPicPr>
          <p:cNvPr id="13" name="pasted-image.pdf">
            <a:extLst>
              <a:ext uri="{FF2B5EF4-FFF2-40B4-BE49-F238E27FC236}">
                <a16:creationId xmlns:a16="http://schemas.microsoft.com/office/drawing/2014/main" id="{5066083B-0E11-4B8A-BA33-1EB4A1370A03}"/>
              </a:ext>
            </a:extLst>
          </p:cNvPr>
          <p:cNvPicPr>
            <a:picLocks noChangeAspect="1"/>
          </p:cNvPicPr>
          <p:nvPr userDrawn="1"/>
        </p:nvPicPr>
        <p:blipFill>
          <a:blip r:embed="rId2"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 Bullets Gelb">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Autofit/>
          </a:bodyPr>
          <a:lstStyle>
            <a:lvl1pPr>
              <a:buClr>
                <a:srgbClr val="ECA800"/>
              </a:buClr>
              <a:defRPr sz="2400" b="0">
                <a:solidFill>
                  <a:srgbClr val="5A7073"/>
                </a:solidFill>
                <a:latin typeface="Arial" charset="0"/>
                <a:ea typeface="Arial" charset="0"/>
                <a:cs typeface="Arial" charset="0"/>
              </a:defRPr>
            </a:lvl1pPr>
            <a:lvl2pPr marL="662400" indent="-277200">
              <a:buClr>
                <a:srgbClr val="ECA800"/>
              </a:buClr>
              <a:buFont typeface="Wingdings" charset="2"/>
              <a:buChar char="§"/>
              <a:defRPr sz="2000" b="0">
                <a:solidFill>
                  <a:srgbClr val="5A7073"/>
                </a:solidFill>
                <a:latin typeface="Arial" charset="0"/>
                <a:ea typeface="Arial" charset="0"/>
                <a:cs typeface="Arial" charset="0"/>
              </a:defRPr>
            </a:lvl2pPr>
            <a:lvl3pPr>
              <a:buClr>
                <a:srgbClr val="ECA800"/>
              </a:buClr>
              <a:defRPr sz="1800">
                <a:solidFill>
                  <a:srgbClr val="5A7073"/>
                </a:solidFill>
                <a:latin typeface="Arial" charset="0"/>
                <a:ea typeface="Arial" charset="0"/>
                <a:cs typeface="Arial" charset="0"/>
              </a:defRPr>
            </a:lvl3pPr>
            <a:lvl4pPr>
              <a:buClr>
                <a:srgbClr val="ECA800"/>
              </a:buClr>
              <a:defRPr>
                <a:solidFill>
                  <a:srgbClr val="5A7073"/>
                </a:solidFill>
                <a:latin typeface="Arial" charset="0"/>
                <a:ea typeface="Arial" charset="0"/>
                <a:cs typeface="Arial" charset="0"/>
              </a:defRPr>
            </a:lvl4pPr>
            <a:lvl5pPr>
              <a:buClr>
                <a:srgbClr val="ECA800"/>
              </a:buClr>
              <a:defRPr>
                <a:solidFill>
                  <a:srgbClr val="5A7073"/>
                </a:solidFill>
                <a:latin typeface="Arial" charset="0"/>
                <a:ea typeface="Arial" charset="0"/>
                <a:cs typeface="Arial"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p:txBody>
          <a:bodyPr/>
          <a:lstStyle/>
          <a:p>
            <a:fld id="{A8EDE8AA-EA72-4F3B-AB4B-B9317A178128}" type="datetime1">
              <a:rPr lang="de-DE" smtClean="0"/>
              <a:pPr/>
              <a:t>09.10.2018</a:t>
            </a:fld>
            <a:endParaRPr lang="de-AT"/>
          </a:p>
        </p:txBody>
      </p:sp>
      <p:sp>
        <p:nvSpPr>
          <p:cNvPr id="5" name="Fußzeilenplatzhalter 4"/>
          <p:cNvSpPr>
            <a:spLocks noGrp="1"/>
          </p:cNvSpPr>
          <p:nvPr>
            <p:ph type="ftr" sz="quarter" idx="11"/>
          </p:nvPr>
        </p:nvSpPr>
        <p:spPr/>
        <p:txBody>
          <a:bodyPr/>
          <a:lstStyle/>
          <a:p>
            <a:endParaRPr lang="de-AT"/>
          </a:p>
        </p:txBody>
      </p:sp>
      <p:sp>
        <p:nvSpPr>
          <p:cNvPr id="9" name="Foliennummernplatzhalter 5"/>
          <p:cNvSpPr>
            <a:spLocks noGrp="1"/>
          </p:cNvSpPr>
          <p:nvPr>
            <p:ph type="sldNum" sz="quarter" idx="12"/>
          </p:nvPr>
        </p:nvSpPr>
        <p:spPr>
          <a:xfrm>
            <a:off x="8762907" y="6480000"/>
            <a:ext cx="2844059" cy="365125"/>
          </a:xfrm>
          <a:prstGeom prst="rect">
            <a:avLst/>
          </a:prstGeom>
        </p:spPr>
        <p:txBody>
          <a:bodyPr/>
          <a:lstStyle/>
          <a:p>
            <a:fld id="{4186D312-5708-4BCD-9C7D-138C97DD18FE}" type="slidenum">
              <a:rPr lang="de-AT" smtClean="0"/>
              <a:pPr/>
              <a:t>‹#›</a:t>
            </a:fld>
            <a:endParaRPr lang="de-AT"/>
          </a:p>
        </p:txBody>
      </p:sp>
      <p:sp>
        <p:nvSpPr>
          <p:cNvPr id="10" name="Titel 1"/>
          <p:cNvSpPr>
            <a:spLocks noGrp="1"/>
          </p:cNvSpPr>
          <p:nvPr>
            <p:ph type="title" hasCustomPrompt="1"/>
          </p:nvPr>
        </p:nvSpPr>
        <p:spPr>
          <a:xfrm>
            <a:off x="609441" y="332656"/>
            <a:ext cx="8509307" cy="418057"/>
          </a:xfrm>
        </p:spPr>
        <p:txBody>
          <a:bodyPr/>
          <a:lstStyle>
            <a:lvl1pPr>
              <a:defRPr sz="2800">
                <a:solidFill>
                  <a:srgbClr val="5A7073"/>
                </a:solidFill>
              </a:defRPr>
            </a:lvl1pPr>
          </a:lstStyle>
          <a:p>
            <a:r>
              <a:rPr lang="de-DE" dirty="0"/>
              <a:t>Titelmasterformat</a:t>
            </a:r>
            <a:endParaRPr lang="de-AT" dirty="0"/>
          </a:p>
        </p:txBody>
      </p:sp>
      <p:sp>
        <p:nvSpPr>
          <p:cNvPr id="12" name="Subtitle 2"/>
          <p:cNvSpPr>
            <a:spLocks noGrp="1"/>
          </p:cNvSpPr>
          <p:nvPr>
            <p:ph type="subTitle" idx="13" hasCustomPrompt="1"/>
          </p:nvPr>
        </p:nvSpPr>
        <p:spPr>
          <a:xfrm>
            <a:off x="613899" y="750713"/>
            <a:ext cx="8504849" cy="408045"/>
          </a:xfrm>
          <a:prstGeom prst="rect">
            <a:avLst/>
          </a:prstGeom>
        </p:spPr>
        <p:txBody>
          <a:bodyPr lIns="121893" tIns="60947" rIns="121893" bIns="60947">
            <a:normAutofit/>
          </a:bodyPr>
          <a:lstStyle>
            <a:lvl1pPr marL="0" indent="0" algn="l">
              <a:buNone/>
              <a:defRPr lang="en-US" sz="1800" b="0" i="0" kern="1200" dirty="0">
                <a:solidFill>
                  <a:schemeClr val="tx1">
                    <a:tint val="75000"/>
                  </a:schemeClr>
                </a:solidFill>
                <a:latin typeface="Arial" charset="0"/>
                <a:ea typeface="Arial" charset="0"/>
                <a:cs typeface="Arial" charset="0"/>
              </a:defRPr>
            </a:lvl1pPr>
            <a:lvl2pPr marL="812990" indent="0" algn="ctr">
              <a:buNone/>
              <a:defRPr>
                <a:solidFill>
                  <a:schemeClr val="tx1">
                    <a:tint val="75000"/>
                  </a:schemeClr>
                </a:solidFill>
              </a:defRPr>
            </a:lvl2pPr>
            <a:lvl3pPr marL="1625979" indent="0" algn="ctr">
              <a:buNone/>
              <a:defRPr>
                <a:solidFill>
                  <a:schemeClr val="tx1">
                    <a:tint val="75000"/>
                  </a:schemeClr>
                </a:solidFill>
              </a:defRPr>
            </a:lvl3pPr>
            <a:lvl4pPr marL="2438969" indent="0" algn="ctr">
              <a:buNone/>
              <a:defRPr>
                <a:solidFill>
                  <a:schemeClr val="tx1">
                    <a:tint val="75000"/>
                  </a:schemeClr>
                </a:solidFill>
              </a:defRPr>
            </a:lvl4pPr>
            <a:lvl5pPr marL="3251959" indent="0" algn="ctr">
              <a:buNone/>
              <a:defRPr>
                <a:solidFill>
                  <a:schemeClr val="tx1">
                    <a:tint val="75000"/>
                  </a:schemeClr>
                </a:solidFill>
              </a:defRPr>
            </a:lvl5pPr>
            <a:lvl6pPr marL="4064948" indent="0" algn="ctr">
              <a:buNone/>
              <a:defRPr>
                <a:solidFill>
                  <a:schemeClr val="tx1">
                    <a:tint val="75000"/>
                  </a:schemeClr>
                </a:solidFill>
              </a:defRPr>
            </a:lvl6pPr>
            <a:lvl7pPr marL="4877938" indent="0" algn="ctr">
              <a:buNone/>
              <a:defRPr>
                <a:solidFill>
                  <a:schemeClr val="tx1">
                    <a:tint val="75000"/>
                  </a:schemeClr>
                </a:solidFill>
              </a:defRPr>
            </a:lvl7pPr>
            <a:lvl8pPr marL="5690925" indent="0" algn="ctr">
              <a:buNone/>
              <a:defRPr>
                <a:solidFill>
                  <a:schemeClr val="tx1">
                    <a:tint val="75000"/>
                  </a:schemeClr>
                </a:solidFill>
              </a:defRPr>
            </a:lvl8pPr>
            <a:lvl9pPr marL="6503916" indent="0" algn="ctr">
              <a:buNone/>
              <a:defRPr>
                <a:solidFill>
                  <a:schemeClr val="tx1">
                    <a:tint val="75000"/>
                  </a:schemeClr>
                </a:solidFill>
              </a:defRPr>
            </a:lvl9pPr>
          </a:lstStyle>
          <a:p>
            <a:r>
              <a:rPr lang="de-DE" dirty="0"/>
              <a:t>Untertitelmasterformat</a:t>
            </a:r>
            <a:endParaRPr lang="en-US" dirty="0"/>
          </a:p>
        </p:txBody>
      </p:sp>
      <p:pic>
        <p:nvPicPr>
          <p:cNvPr id="13" name="pasted-image.pdf">
            <a:extLst>
              <a:ext uri="{FF2B5EF4-FFF2-40B4-BE49-F238E27FC236}">
                <a16:creationId xmlns:a16="http://schemas.microsoft.com/office/drawing/2014/main" id="{4C919136-CEB0-413E-98D6-DC347F3CC477}"/>
              </a:ext>
            </a:extLst>
          </p:cNvPr>
          <p:cNvPicPr>
            <a:picLocks noChangeAspect="1"/>
          </p:cNvPicPr>
          <p:nvPr userDrawn="1"/>
        </p:nvPicPr>
        <p:blipFill>
          <a:blip r:embed="rId2" cstate="print">
            <a:extLst/>
          </a:blip>
          <a:stretch>
            <a:fillRect/>
          </a:stretch>
        </p:blipFill>
        <p:spPr>
          <a:xfrm>
            <a:off x="9572863" y="316099"/>
            <a:ext cx="2006521" cy="616624"/>
          </a:xfrm>
          <a:prstGeom prst="rect">
            <a:avLst/>
          </a:prstGeom>
          <a:ln w="12700">
            <a:miter lim="400000"/>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440" y="331200"/>
            <a:ext cx="9013363" cy="417600"/>
          </a:xfrm>
          <a:prstGeom prst="rect">
            <a:avLst/>
          </a:prstGeom>
        </p:spPr>
        <p:txBody>
          <a:bodyPr vert="horz" lIns="91440" tIns="45720" rIns="91440" bIns="45720" rtlCol="0" anchor="ctr">
            <a:noAutofit/>
          </a:bodyPr>
          <a:lstStyle/>
          <a:p>
            <a:r>
              <a:rPr lang="de-DE" dirty="0"/>
              <a:t>Titelmasterformat</a:t>
            </a:r>
            <a:endParaRPr lang="de-AT" dirty="0"/>
          </a:p>
        </p:txBody>
      </p:sp>
      <p:sp>
        <p:nvSpPr>
          <p:cNvPr id="3" name="Textplatzhalt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609441" y="6156310"/>
            <a:ext cx="2844059" cy="365125"/>
          </a:xfrm>
          <a:prstGeom prst="rect">
            <a:avLst/>
          </a:prstGeom>
        </p:spPr>
        <p:txBody>
          <a:bodyPr vert="horz" lIns="91440" tIns="45720" rIns="91440" bIns="45720" rtlCol="0" anchor="ctr"/>
          <a:lstStyle>
            <a:lvl1pPr algn="l">
              <a:defRPr sz="1200" b="0" i="0">
                <a:solidFill>
                  <a:schemeClr val="tx1">
                    <a:tint val="75000"/>
                  </a:schemeClr>
                </a:solidFill>
                <a:latin typeface="Arial Standard" charset="0"/>
              </a:defRPr>
            </a:lvl1pPr>
          </a:lstStyle>
          <a:p>
            <a:fld id="{F09BA624-38D1-4198-B036-DA4F55388845}" type="datetime1">
              <a:rPr lang="de-DE" smtClean="0"/>
              <a:pPr/>
              <a:t>09.10.2018</a:t>
            </a:fld>
            <a:endParaRPr lang="de-AT" dirty="0"/>
          </a:p>
        </p:txBody>
      </p:sp>
      <p:sp>
        <p:nvSpPr>
          <p:cNvPr id="5" name="Fußzeilenplatzhalter 4"/>
          <p:cNvSpPr>
            <a:spLocks noGrp="1"/>
          </p:cNvSpPr>
          <p:nvPr>
            <p:ph type="ftr" sz="quarter" idx="3"/>
          </p:nvPr>
        </p:nvSpPr>
        <p:spPr>
          <a:xfrm>
            <a:off x="4164515" y="6146263"/>
            <a:ext cx="3859795" cy="365125"/>
          </a:xfrm>
          <a:prstGeom prst="rect">
            <a:avLst/>
          </a:prstGeom>
        </p:spPr>
        <p:txBody>
          <a:bodyPr vert="horz" lIns="91440" tIns="45720" rIns="91440" bIns="45720" rtlCol="0" anchor="ctr"/>
          <a:lstStyle>
            <a:lvl1pPr algn="ctr">
              <a:defRPr sz="1200" b="0" i="0">
                <a:solidFill>
                  <a:schemeClr val="tx1">
                    <a:tint val="75000"/>
                  </a:schemeClr>
                </a:solidFill>
                <a:latin typeface="Arial Standard" charset="0"/>
              </a:defRPr>
            </a:lvl1pPr>
          </a:lstStyle>
          <a:p>
            <a:endParaRPr lang="de-AT" dirty="0"/>
          </a:p>
        </p:txBody>
      </p:sp>
      <p:sp>
        <p:nvSpPr>
          <p:cNvPr id="6" name="Foliennummernplatzhalter 5"/>
          <p:cNvSpPr>
            <a:spLocks noGrp="1"/>
          </p:cNvSpPr>
          <p:nvPr>
            <p:ph type="sldNum" sz="quarter" idx="4"/>
          </p:nvPr>
        </p:nvSpPr>
        <p:spPr>
          <a:xfrm>
            <a:off x="8762907" y="6480000"/>
            <a:ext cx="2844059" cy="365125"/>
          </a:xfrm>
          <a:prstGeom prst="rect">
            <a:avLst/>
          </a:prstGeom>
        </p:spPr>
        <p:txBody>
          <a:bodyPr vert="horz" lIns="91440" tIns="45720" rIns="91440" bIns="45720" rtlCol="0" anchor="ctr"/>
          <a:lstStyle>
            <a:lvl1pPr algn="r">
              <a:defRPr sz="1200" b="0" i="0">
                <a:solidFill>
                  <a:schemeClr val="tx1">
                    <a:tint val="75000"/>
                  </a:schemeClr>
                </a:solidFill>
                <a:latin typeface="Arial Standard" charset="0"/>
              </a:defRPr>
            </a:lvl1pPr>
          </a:lstStyle>
          <a:p>
            <a:fld id="{4186D312-5708-4BCD-9C7D-138C97DD18FE}" type="slidenum">
              <a:rPr lang="de-AT" smtClean="0"/>
              <a:pPr/>
              <a:t>‹#›</a:t>
            </a:fld>
            <a:endParaRPr lang="de-AT" dirty="0"/>
          </a:p>
        </p:txBody>
      </p:sp>
      <p:sp>
        <p:nvSpPr>
          <p:cNvPr id="7" name="Shape 122"/>
          <p:cNvSpPr/>
          <p:nvPr userDrawn="1"/>
        </p:nvSpPr>
        <p:spPr>
          <a:xfrm>
            <a:off x="0" y="6597352"/>
            <a:ext cx="2830900" cy="139907"/>
          </a:xfrm>
          <a:prstGeom prst="rect">
            <a:avLst/>
          </a:prstGeom>
          <a:blipFill>
            <a:blip r:embed="rId18"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8" name="Shape 124"/>
          <p:cNvSpPr/>
          <p:nvPr userDrawn="1"/>
        </p:nvSpPr>
        <p:spPr>
          <a:xfrm>
            <a:off x="6135054" y="6597352"/>
            <a:ext cx="2816613" cy="139907"/>
          </a:xfrm>
          <a:prstGeom prst="rect">
            <a:avLst/>
          </a:prstGeom>
          <a:blipFill>
            <a:blip r:embed="rId19"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9" name="Shape 124"/>
          <p:cNvSpPr/>
          <p:nvPr userDrawn="1"/>
        </p:nvSpPr>
        <p:spPr>
          <a:xfrm>
            <a:off x="3068847" y="6597352"/>
            <a:ext cx="2851922" cy="139907"/>
          </a:xfrm>
          <a:prstGeom prst="rect">
            <a:avLst/>
          </a:prstGeom>
          <a:solidFill>
            <a:srgbClr val="90B139"/>
          </a:solidFill>
          <a:ln w="12700">
            <a:miter lim="400000"/>
          </a:ln>
        </p:spPr>
        <p:txBody>
          <a:bodyPr lIns="90327" tIns="90327" rIns="90327" bIns="90327" anchor="ctr"/>
          <a:lstStyle/>
          <a:p>
            <a:pPr>
              <a:defRPr sz="3200">
                <a:solidFill>
                  <a:srgbClr val="FFFFFF"/>
                </a:solidFill>
              </a:defRPr>
            </a:pPr>
            <a:endParaRPr sz="4268" b="0" i="0" dirty="0">
              <a:solidFill>
                <a:srgbClr val="90B139"/>
              </a:solidFill>
              <a:latin typeface="Arial Standard" charset="0"/>
            </a:endParaRPr>
          </a:p>
        </p:txBody>
      </p:sp>
      <p:sp>
        <p:nvSpPr>
          <p:cNvPr id="10" name="Shape 125"/>
          <p:cNvSpPr/>
          <p:nvPr userDrawn="1"/>
        </p:nvSpPr>
        <p:spPr>
          <a:xfrm>
            <a:off x="9165954" y="6597352"/>
            <a:ext cx="2036639" cy="139907"/>
          </a:xfrm>
          <a:prstGeom prst="rect">
            <a:avLst/>
          </a:prstGeom>
          <a:blipFill>
            <a:blip r:embed="rId20"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
        <p:nvSpPr>
          <p:cNvPr id="11" name="Shape 125"/>
          <p:cNvSpPr/>
          <p:nvPr userDrawn="1"/>
        </p:nvSpPr>
        <p:spPr>
          <a:xfrm>
            <a:off x="11579383" y="6597351"/>
            <a:ext cx="609441" cy="139908"/>
          </a:xfrm>
          <a:prstGeom prst="rect">
            <a:avLst/>
          </a:prstGeom>
          <a:blipFill>
            <a:blip r:embed="rId20" cstate="print"/>
          </a:blipFill>
          <a:ln w="12700">
            <a:miter lim="400000"/>
          </a:ln>
        </p:spPr>
        <p:txBody>
          <a:bodyPr lIns="90327" tIns="90327" rIns="90327" bIns="90327" anchor="ctr"/>
          <a:lstStyle/>
          <a:p>
            <a:pPr>
              <a:defRPr sz="3200">
                <a:solidFill>
                  <a:srgbClr val="FFFFFF"/>
                </a:solidFill>
              </a:defRPr>
            </a:pPr>
            <a:endParaRPr sz="4268" b="0" i="0" dirty="0">
              <a:latin typeface="Arial Standard" charset="0"/>
            </a:endParaRPr>
          </a:p>
        </p:txBody>
      </p:sp>
    </p:spTree>
  </p:cSld>
  <p:clrMap bg1="lt1" tx1="dk1" bg2="lt2" tx2="dk2" accent1="accent1" accent2="accent2" accent3="accent3" accent4="accent4" accent5="accent5" accent6="accent6" hlink="hlink" folHlink="folHlink"/>
  <p:sldLayoutIdLst>
    <p:sldLayoutId id="2147483680" r:id="rId1"/>
    <p:sldLayoutId id="2147483663" r:id="rId2"/>
    <p:sldLayoutId id="2147483664" r:id="rId3"/>
    <p:sldLayoutId id="2147483665" r:id="rId4"/>
    <p:sldLayoutId id="2147483666" r:id="rId5"/>
    <p:sldLayoutId id="2147483667" r:id="rId6"/>
    <p:sldLayoutId id="2147483678" r:id="rId7"/>
    <p:sldLayoutId id="2147483668" r:id="rId8"/>
    <p:sldLayoutId id="2147483669" r:id="rId9"/>
    <p:sldLayoutId id="2147483670" r:id="rId10"/>
    <p:sldLayoutId id="2147483671" r:id="rId11"/>
    <p:sldLayoutId id="2147483674" r:id="rId12"/>
    <p:sldLayoutId id="2147483673" r:id="rId13"/>
    <p:sldLayoutId id="2147483683" r:id="rId14"/>
    <p:sldLayoutId id="2147483675" r:id="rId15"/>
    <p:sldLayoutId id="2147483677" r:id="rId16"/>
  </p:sldLayoutIdLst>
  <p:hf hdr="0" ftr="0" dt="0"/>
  <p:txStyles>
    <p:titleStyle>
      <a:lvl1pPr algn="l" defTabSz="914171" rtl="0" eaLnBrk="1" latinLnBrk="0" hangingPunct="1">
        <a:spcBef>
          <a:spcPct val="0"/>
        </a:spcBef>
        <a:buNone/>
        <a:defRPr sz="2800" b="1" i="0" kern="1200">
          <a:solidFill>
            <a:srgbClr val="5A7073"/>
          </a:solidFill>
          <a:latin typeface="Arial" charset="0"/>
          <a:ea typeface="Arial" charset="0"/>
          <a:cs typeface="Arial" charset="0"/>
        </a:defRPr>
      </a:lvl1pPr>
    </p:titleStyle>
    <p:bodyStyle>
      <a:lvl1pPr marL="342814" indent="-342814"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1pPr>
      <a:lvl2pPr marL="742765" indent="-285679"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2pPr>
      <a:lvl3pPr marL="1142714"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3pPr>
      <a:lvl4pPr marL="1599800"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4pPr>
      <a:lvl5pPr marL="2056886"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5pPr>
      <a:lvl6pPr marL="2513971"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7"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3"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8"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docs.oracle.com/javase/8/docs/technotes/tools/windows/java.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3.xml"/><Relationship Id="rId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emf"/><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67.emf"/></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emf"/><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73.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devcamp.doag.org/" TargetMode="External"/><Relationship Id="rId2" Type="http://schemas.openxmlformats.org/officeDocument/2006/relationships/hyperlink" Target="https://2018.doag.org/" TargetMode="Externa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hyperlink" Target="https://www.doag.org/de/themen/development/form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juergen.menge@der-it-macher.de" TargetMode="External"/><Relationship Id="rId7" Type="http://schemas.openxmlformats.org/officeDocument/2006/relationships/image" Target="../media/image78.png"/><Relationship Id="rId2" Type="http://schemas.openxmlformats.org/officeDocument/2006/relationships/image" Target="../media/image75.jpeg"/><Relationship Id="rId1" Type="http://schemas.openxmlformats.org/officeDocument/2006/relationships/slideLayout" Target="../slideLayouts/slideLayout13.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hyperlink" Target="mailto:juergen.menge@doag.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jpg"/><Relationship Id="rId11" Type="http://schemas.openxmlformats.org/officeDocument/2006/relationships/image" Target="../media/image20.GIF"/><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hyperlink" Target="http://www.oracle.com/technetwork/java/javase/javaclientroadmapupdate2018mar-4414431.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ctrTitle"/>
          </p:nvPr>
        </p:nvSpPr>
        <p:spPr>
          <a:xfrm>
            <a:off x="297464" y="4677140"/>
            <a:ext cx="11579384" cy="671825"/>
          </a:xfrm>
        </p:spPr>
        <p:txBody>
          <a:bodyPr/>
          <a:lstStyle/>
          <a:p>
            <a:r>
              <a:rPr lang="de-DE"/>
              <a:t>Forms is Dead – Really ?</a:t>
            </a:r>
            <a:endParaRPr lang="de-DE" i="1" dirty="0"/>
          </a:p>
        </p:txBody>
      </p:sp>
      <p:sp>
        <p:nvSpPr>
          <p:cNvPr id="21" name="Untertitel 20"/>
          <p:cNvSpPr>
            <a:spLocks noGrp="1"/>
          </p:cNvSpPr>
          <p:nvPr>
            <p:ph type="subTitle" idx="1"/>
          </p:nvPr>
        </p:nvSpPr>
        <p:spPr/>
        <p:txBody>
          <a:bodyPr>
            <a:normAutofit/>
          </a:bodyPr>
          <a:lstStyle/>
          <a:p>
            <a:r>
              <a:rPr lang="de-DE" b="1"/>
              <a:t>Jürgen Menge (Der IT-Macher GmbH, Germany)</a:t>
            </a:r>
            <a:endParaRPr lang="de-DE" b="1" dirty="0"/>
          </a:p>
        </p:txBody>
      </p:sp>
    </p:spTree>
    <p:extLst>
      <p:ext uri="{BB962C8B-B14F-4D97-AF65-F5344CB8AC3E}">
        <p14:creationId xmlns:p14="http://schemas.microsoft.com/office/powerpoint/2010/main" val="79329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62907" y="6520259"/>
            <a:ext cx="2844059" cy="365125"/>
          </a:xfrm>
        </p:spPr>
        <p:txBody>
          <a:bodyPr/>
          <a:lstStyle/>
          <a:p>
            <a:fld id="{4186D312-5708-4BCD-9C7D-138C97DD18FE}" type="slidenum">
              <a:rPr lang="de-AT" smtClean="0"/>
              <a:pPr/>
              <a:t>10</a:t>
            </a:fld>
            <a:endParaRPr lang="de-AT"/>
          </a:p>
        </p:txBody>
      </p:sp>
      <p:sp>
        <p:nvSpPr>
          <p:cNvPr id="7" name="Subtitle 6"/>
          <p:cNvSpPr>
            <a:spLocks noGrp="1"/>
          </p:cNvSpPr>
          <p:nvPr>
            <p:ph type="subTitle" idx="13"/>
          </p:nvPr>
        </p:nvSpPr>
        <p:spPr/>
        <p:txBody>
          <a:bodyPr/>
          <a:lstStyle/>
          <a:p>
            <a:r>
              <a:rPr lang="de-DE"/>
              <a:t>Options for client runtime</a:t>
            </a:r>
            <a:endParaRPr lang="en-US"/>
          </a:p>
        </p:txBody>
      </p:sp>
      <p:sp>
        <p:nvSpPr>
          <p:cNvPr id="5" name="Title 4"/>
          <p:cNvSpPr>
            <a:spLocks noGrp="1"/>
          </p:cNvSpPr>
          <p:nvPr>
            <p:ph type="title"/>
          </p:nvPr>
        </p:nvSpPr>
        <p:spPr/>
        <p:txBody>
          <a:bodyPr/>
          <a:lstStyle/>
          <a:p>
            <a:r>
              <a:rPr lang="de-DE"/>
              <a:t>Oracle Forms 12.2.1.x</a:t>
            </a:r>
            <a:endParaRPr lang="en-US"/>
          </a:p>
        </p:txBody>
      </p:sp>
      <p:sp>
        <p:nvSpPr>
          <p:cNvPr id="8" name="Content Placeholder 1"/>
          <p:cNvSpPr>
            <a:spLocks noGrp="1"/>
          </p:cNvSpPr>
          <p:nvPr>
            <p:ph sz="half" idx="1"/>
          </p:nvPr>
        </p:nvSpPr>
        <p:spPr>
          <a:xfrm>
            <a:off x="531813" y="1412776"/>
            <a:ext cx="5410199" cy="2133599"/>
          </a:xfrm>
        </p:spPr>
        <p:txBody>
          <a:bodyPr/>
          <a:lstStyle/>
          <a:p>
            <a:r>
              <a:rPr lang="de-DE"/>
              <a:t>Applet embedded in HTML</a:t>
            </a:r>
          </a:p>
          <a:p>
            <a:pPr marL="720725" lvl="1" indent="-365125"/>
            <a:r>
              <a:rPr lang="de-DE"/>
              <a:t>SSO, SSO logout and JavaScript  integration</a:t>
            </a:r>
          </a:p>
          <a:p>
            <a:pPr marL="720725" lvl="1" indent="-365125"/>
            <a:r>
              <a:rPr lang="de-DE"/>
              <a:t>Java Plug-In and browser required</a:t>
            </a:r>
            <a:endParaRPr lang="en-US"/>
          </a:p>
        </p:txBody>
      </p:sp>
      <p:sp>
        <p:nvSpPr>
          <p:cNvPr id="9" name="Content Placeholder 2"/>
          <p:cNvSpPr txBox="1">
            <a:spLocks/>
          </p:cNvSpPr>
          <p:nvPr/>
        </p:nvSpPr>
        <p:spPr>
          <a:xfrm>
            <a:off x="6246886" y="1412776"/>
            <a:ext cx="5410197" cy="2133599"/>
          </a:xfrm>
          <a:prstGeom prst="rect">
            <a:avLst/>
          </a:prstGeom>
        </p:spPr>
        <p:txBody>
          <a:bodyPr/>
          <a:lstStyle>
            <a:lvl1pPr marL="342814" indent="-342814"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1pPr>
            <a:lvl2pPr marL="742765" indent="-285679"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2pPr>
            <a:lvl3pPr marL="1142714"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3pPr>
            <a:lvl4pPr marL="1599800"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4pPr>
            <a:lvl5pPr marL="2056886"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5pPr>
            <a:lvl6pPr marL="2513971"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7"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3"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8"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JNLP embedded in HTML</a:t>
            </a:r>
          </a:p>
          <a:p>
            <a:pPr marL="720725" lvl="1" indent="-365125"/>
            <a:r>
              <a:rPr lang="de-DE" sz="2000"/>
              <a:t>SSO, SSO logout and JavaScript integration</a:t>
            </a:r>
          </a:p>
          <a:p>
            <a:pPr marL="720725" lvl="1" indent="-365125"/>
            <a:r>
              <a:rPr lang="de-DE" sz="2000"/>
              <a:t>Java Plug-In and browser required</a:t>
            </a:r>
            <a:endParaRPr lang="en-US" sz="2000"/>
          </a:p>
          <a:p>
            <a:pPr marL="720725" lvl="1" indent="-365125"/>
            <a:r>
              <a:rPr lang="de-DE" sz="2000"/>
              <a:t>JNLP code in HTML source code</a:t>
            </a:r>
            <a:endParaRPr lang="en-US" sz="2000"/>
          </a:p>
        </p:txBody>
      </p:sp>
      <p:sp>
        <p:nvSpPr>
          <p:cNvPr id="10" name="Content Placeholder 4"/>
          <p:cNvSpPr txBox="1">
            <a:spLocks/>
          </p:cNvSpPr>
          <p:nvPr/>
        </p:nvSpPr>
        <p:spPr>
          <a:xfrm>
            <a:off x="531813" y="3698776"/>
            <a:ext cx="5410199" cy="2133599"/>
          </a:xfrm>
          <a:prstGeom prst="rect">
            <a:avLst/>
          </a:prstGeom>
        </p:spPr>
        <p:txBody>
          <a:bodyPr vert="horz" lIns="121893" tIns="60947" rIns="121893" bIns="60947" rtlCol="0">
            <a:noAutofit/>
          </a:bodyPr>
          <a:lstStyle>
            <a:lvl1pPr marL="0" indent="0" algn="l" defTabSz="914171" rtl="0" eaLnBrk="1" latinLnBrk="0" hangingPunct="1">
              <a:spcBef>
                <a:spcPct val="20000"/>
              </a:spcBef>
              <a:buClr>
                <a:srgbClr val="008DBB"/>
              </a:buClr>
              <a:buFont typeface="Wingdings" charset="2"/>
              <a:buNone/>
              <a:defRPr lang="en-US" sz="1800" b="0" i="0" kern="1200" dirty="0">
                <a:solidFill>
                  <a:schemeClr val="tx1">
                    <a:tint val="75000"/>
                  </a:schemeClr>
                </a:solidFill>
                <a:latin typeface="Arial" charset="0"/>
                <a:ea typeface="Arial" charset="0"/>
                <a:cs typeface="Arial" charset="0"/>
              </a:defRPr>
            </a:lvl1pPr>
            <a:lvl2pPr marL="812990" indent="0" algn="ctr" defTabSz="914171" rtl="0" eaLnBrk="1" latinLnBrk="0" hangingPunct="1">
              <a:spcBef>
                <a:spcPct val="20000"/>
              </a:spcBef>
              <a:buClr>
                <a:srgbClr val="008DBB"/>
              </a:buClr>
              <a:buFont typeface="Wingdings" charset="2"/>
              <a:buNone/>
              <a:defRPr sz="2400" kern="1200">
                <a:solidFill>
                  <a:schemeClr val="tx1">
                    <a:tint val="75000"/>
                  </a:schemeClr>
                </a:solidFill>
                <a:latin typeface="Arial" charset="0"/>
                <a:ea typeface="Arial" charset="0"/>
                <a:cs typeface="Arial" charset="0"/>
              </a:defRPr>
            </a:lvl2pPr>
            <a:lvl3pPr marL="1625979" indent="0" algn="ctr" defTabSz="914171" rtl="0" eaLnBrk="1" latinLnBrk="0" hangingPunct="1">
              <a:spcBef>
                <a:spcPct val="20000"/>
              </a:spcBef>
              <a:buClr>
                <a:srgbClr val="008DBB"/>
              </a:buClr>
              <a:buFont typeface="Wingdings" charset="2"/>
              <a:buNone/>
              <a:defRPr sz="2000" kern="1200">
                <a:solidFill>
                  <a:schemeClr val="tx1">
                    <a:tint val="75000"/>
                  </a:schemeClr>
                </a:solidFill>
                <a:latin typeface="Arial" charset="0"/>
                <a:ea typeface="Arial" charset="0"/>
                <a:cs typeface="Arial" charset="0"/>
              </a:defRPr>
            </a:lvl3pPr>
            <a:lvl4pPr marL="2438969" indent="0" algn="ctr" defTabSz="914171" rtl="0" eaLnBrk="1" latinLnBrk="0" hangingPunct="1">
              <a:spcBef>
                <a:spcPct val="20000"/>
              </a:spcBef>
              <a:buClr>
                <a:srgbClr val="008DBB"/>
              </a:buClr>
              <a:buFont typeface="Wingdings" charset="2"/>
              <a:buNone/>
              <a:defRPr sz="2000" kern="1200">
                <a:solidFill>
                  <a:schemeClr val="tx1">
                    <a:tint val="75000"/>
                  </a:schemeClr>
                </a:solidFill>
                <a:latin typeface="Arial" charset="0"/>
                <a:ea typeface="Arial" charset="0"/>
                <a:cs typeface="Arial" charset="0"/>
              </a:defRPr>
            </a:lvl4pPr>
            <a:lvl5pPr marL="3251959" indent="0" algn="ctr" defTabSz="914171" rtl="0" eaLnBrk="1" latinLnBrk="0" hangingPunct="1">
              <a:spcBef>
                <a:spcPct val="20000"/>
              </a:spcBef>
              <a:buClr>
                <a:srgbClr val="008DBB"/>
              </a:buClr>
              <a:buFont typeface="Wingdings" charset="2"/>
              <a:buNone/>
              <a:defRPr sz="2000" kern="1200">
                <a:solidFill>
                  <a:schemeClr val="tx1">
                    <a:tint val="75000"/>
                  </a:schemeClr>
                </a:solidFill>
                <a:latin typeface="Arial" charset="0"/>
                <a:ea typeface="Arial" charset="0"/>
                <a:cs typeface="Arial" charset="0"/>
              </a:defRPr>
            </a:lvl5pPr>
            <a:lvl6pPr marL="4064948" indent="0" algn="ctr" defTabSz="91417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4877938" indent="0" algn="ctr" defTabSz="91417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5690925" indent="0" algn="ctr" defTabSz="91417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6503916" indent="0" algn="ctr" defTabSz="914171"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buFont typeface="Wingdings" charset="2"/>
              <a:buChar char="§"/>
            </a:pPr>
            <a:r>
              <a:rPr lang="de-DE" sz="2400">
                <a:solidFill>
                  <a:srgbClr val="5A7073"/>
                </a:solidFill>
              </a:rPr>
              <a:t>Java WebStart</a:t>
            </a:r>
          </a:p>
          <a:p>
            <a:pPr marL="720725" lvl="1" indent="-365125" algn="l">
              <a:buFont typeface="Wingdings" charset="2"/>
              <a:buChar char="§"/>
            </a:pPr>
            <a:r>
              <a:rPr lang="de-DE" sz="2000">
                <a:solidFill>
                  <a:srgbClr val="5A7073"/>
                </a:solidFill>
              </a:rPr>
              <a:t>SSO (if initiated in browser)</a:t>
            </a:r>
          </a:p>
          <a:p>
            <a:pPr marL="720725" lvl="1" indent="-365125" algn="l">
              <a:buFont typeface="Wingdings" charset="2"/>
              <a:buChar char="§"/>
            </a:pPr>
            <a:r>
              <a:rPr lang="de-DE" sz="2000">
                <a:solidFill>
                  <a:srgbClr val="5A7073"/>
                </a:solidFill>
              </a:rPr>
              <a:t>no support for SSO logout and JavaScript integration</a:t>
            </a:r>
          </a:p>
          <a:p>
            <a:pPr marL="720725" lvl="1" indent="-365125" algn="l">
              <a:buFont typeface="Wingdings" charset="2"/>
              <a:buChar char="§"/>
            </a:pPr>
            <a:r>
              <a:rPr lang="de-DE" sz="2000">
                <a:solidFill>
                  <a:srgbClr val="5A7073"/>
                </a:solidFill>
              </a:rPr>
              <a:t>JDK or Java Plug-In required</a:t>
            </a:r>
            <a:endParaRPr lang="en-US" sz="2000">
              <a:solidFill>
                <a:srgbClr val="5A7073"/>
              </a:solidFill>
            </a:endParaRPr>
          </a:p>
        </p:txBody>
      </p:sp>
      <p:sp>
        <p:nvSpPr>
          <p:cNvPr id="11" name="Content Placeholder 5"/>
          <p:cNvSpPr txBox="1">
            <a:spLocks/>
          </p:cNvSpPr>
          <p:nvPr/>
        </p:nvSpPr>
        <p:spPr>
          <a:xfrm>
            <a:off x="6246886" y="3698776"/>
            <a:ext cx="5752182" cy="2610544"/>
          </a:xfrm>
          <a:prstGeom prst="rect">
            <a:avLst/>
          </a:prstGeom>
        </p:spPr>
        <p:txBody>
          <a:bodyPr/>
          <a:lstStyle>
            <a:lvl1pPr marL="342814" indent="-342814"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1pPr>
            <a:lvl2pPr marL="742765" indent="-285679"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2pPr>
            <a:lvl3pPr marL="1142714"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3pPr>
            <a:lvl4pPr marL="1599800"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4pPr>
            <a:lvl5pPr marL="2056886"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5pPr>
            <a:lvl6pPr marL="2513971"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7"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3"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8"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t>Standalone</a:t>
            </a:r>
          </a:p>
          <a:p>
            <a:pPr marL="720725" lvl="1" indent="-365125"/>
            <a:r>
              <a:rPr lang="de-DE" sz="2000"/>
              <a:t>No support for SSO, SSO logout and JavaScript integration</a:t>
            </a:r>
          </a:p>
          <a:p>
            <a:pPr marL="720725" lvl="1" indent="-365125"/>
            <a:r>
              <a:rPr lang="de-DE" sz="2000"/>
              <a:t>JDK or Java Plug-In required</a:t>
            </a:r>
            <a:endParaRPr lang="en-US" sz="2000"/>
          </a:p>
          <a:p>
            <a:pPr marL="720725" lvl="1" indent="-365125"/>
            <a:r>
              <a:rPr lang="de-DE" sz="2000"/>
              <a:t>Browser not required</a:t>
            </a:r>
          </a:p>
          <a:p>
            <a:pPr marL="720725" lvl="1" indent="-365125"/>
            <a:r>
              <a:rPr lang="de-DE" sz="2000"/>
              <a:t>Forms Standalone Launcher (FSAL)</a:t>
            </a:r>
          </a:p>
        </p:txBody>
      </p:sp>
      <p:cxnSp>
        <p:nvCxnSpPr>
          <p:cNvPr id="12" name="Straight Connector 11"/>
          <p:cNvCxnSpPr/>
          <p:nvPr/>
        </p:nvCxnSpPr>
        <p:spPr bwMode="ltGray">
          <a:xfrm flipV="1">
            <a:off x="562708" y="3407451"/>
            <a:ext cx="11090030" cy="23446"/>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6022404" y="1412776"/>
            <a:ext cx="0" cy="4896544"/>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45D4D53-56F9-43D3-991A-71D7E5FD9090}"/>
              </a:ext>
            </a:extLst>
          </p:cNvPr>
          <p:cNvGrpSpPr/>
          <p:nvPr/>
        </p:nvGrpSpPr>
        <p:grpSpPr>
          <a:xfrm>
            <a:off x="609441" y="1237129"/>
            <a:ext cx="5081354" cy="1947135"/>
            <a:chOff x="609441" y="1237129"/>
            <a:chExt cx="5081354" cy="1947135"/>
          </a:xfrm>
        </p:grpSpPr>
        <p:cxnSp>
          <p:nvCxnSpPr>
            <p:cNvPr id="3" name="Straight Connector 2">
              <a:extLst>
                <a:ext uri="{FF2B5EF4-FFF2-40B4-BE49-F238E27FC236}">
                  <a16:creationId xmlns:a16="http://schemas.microsoft.com/office/drawing/2014/main" id="{F3D8733F-5B0F-4C30-8AFA-9E585E2801BB}"/>
                </a:ext>
              </a:extLst>
            </p:cNvPr>
            <p:cNvCxnSpPr/>
            <p:nvPr/>
          </p:nvCxnSpPr>
          <p:spPr>
            <a:xfrm>
              <a:off x="609441" y="1237129"/>
              <a:ext cx="5081354" cy="19471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853711E-95DF-4C96-8843-89D3D789A0E2}"/>
                </a:ext>
              </a:extLst>
            </p:cNvPr>
            <p:cNvCxnSpPr/>
            <p:nvPr/>
          </p:nvCxnSpPr>
          <p:spPr>
            <a:xfrm flipV="1">
              <a:off x="609441" y="1280160"/>
              <a:ext cx="5081354" cy="17857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FD010EA-0652-4CA7-A0ED-34D33FF79F63}"/>
              </a:ext>
            </a:extLst>
          </p:cNvPr>
          <p:cNvGrpSpPr/>
          <p:nvPr/>
        </p:nvGrpSpPr>
        <p:grpSpPr>
          <a:xfrm>
            <a:off x="6280503" y="1238917"/>
            <a:ext cx="5081354" cy="1947135"/>
            <a:chOff x="609441" y="1237129"/>
            <a:chExt cx="5081354" cy="1947135"/>
          </a:xfrm>
        </p:grpSpPr>
        <p:cxnSp>
          <p:nvCxnSpPr>
            <p:cNvPr id="17" name="Straight Connector 16">
              <a:extLst>
                <a:ext uri="{FF2B5EF4-FFF2-40B4-BE49-F238E27FC236}">
                  <a16:creationId xmlns:a16="http://schemas.microsoft.com/office/drawing/2014/main" id="{342AB5ED-5E8C-47CB-94C2-93692170BC8D}"/>
                </a:ext>
              </a:extLst>
            </p:cNvPr>
            <p:cNvCxnSpPr/>
            <p:nvPr/>
          </p:nvCxnSpPr>
          <p:spPr>
            <a:xfrm>
              <a:off x="609441" y="1237129"/>
              <a:ext cx="5081354" cy="19471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686AC4-E092-474C-B1D1-5ACE4E268E0A}"/>
                </a:ext>
              </a:extLst>
            </p:cNvPr>
            <p:cNvCxnSpPr/>
            <p:nvPr/>
          </p:nvCxnSpPr>
          <p:spPr>
            <a:xfrm flipV="1">
              <a:off x="609441" y="1280160"/>
              <a:ext cx="5081354" cy="17857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3CFDE3A-A72A-4520-808D-E1A3E7E40C56}"/>
              </a:ext>
            </a:extLst>
          </p:cNvPr>
          <p:cNvGrpSpPr/>
          <p:nvPr/>
        </p:nvGrpSpPr>
        <p:grpSpPr>
          <a:xfrm>
            <a:off x="611234" y="3745449"/>
            <a:ext cx="5081354" cy="1947135"/>
            <a:chOff x="609441" y="1237129"/>
            <a:chExt cx="5081354" cy="1947135"/>
          </a:xfrm>
        </p:grpSpPr>
        <p:cxnSp>
          <p:nvCxnSpPr>
            <p:cNvPr id="20" name="Straight Connector 19">
              <a:extLst>
                <a:ext uri="{FF2B5EF4-FFF2-40B4-BE49-F238E27FC236}">
                  <a16:creationId xmlns:a16="http://schemas.microsoft.com/office/drawing/2014/main" id="{F583A57C-B2D3-4782-ACDB-5BC058B75ED0}"/>
                </a:ext>
              </a:extLst>
            </p:cNvPr>
            <p:cNvCxnSpPr/>
            <p:nvPr/>
          </p:nvCxnSpPr>
          <p:spPr>
            <a:xfrm>
              <a:off x="609441" y="1237129"/>
              <a:ext cx="5081354" cy="19471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499BB3-BE35-4E1D-ABC5-C08B4352CBFD}"/>
                </a:ext>
              </a:extLst>
            </p:cNvPr>
            <p:cNvCxnSpPr/>
            <p:nvPr/>
          </p:nvCxnSpPr>
          <p:spPr>
            <a:xfrm flipV="1">
              <a:off x="609441" y="1280160"/>
              <a:ext cx="5081354" cy="17857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13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endParaRPr lang="en-US"/>
          </a:p>
        </p:txBody>
      </p:sp>
      <p:sp>
        <p:nvSpPr>
          <p:cNvPr id="3" name="Title 2"/>
          <p:cNvSpPr>
            <a:spLocks noGrp="1"/>
          </p:cNvSpPr>
          <p:nvPr>
            <p:ph type="title"/>
          </p:nvPr>
        </p:nvSpPr>
        <p:spPr/>
        <p:txBody>
          <a:bodyPr/>
          <a:lstStyle/>
          <a:p>
            <a:r>
              <a:rPr lang="de-DE"/>
              <a:t>Forms Standalone Launcher (FSAL)</a:t>
            </a:r>
            <a:endParaRPr lang="en-US"/>
          </a:p>
        </p:txBody>
      </p:sp>
      <p:sp>
        <p:nvSpPr>
          <p:cNvPr id="4" name="Slide Number Placeholder 3"/>
          <p:cNvSpPr>
            <a:spLocks noGrp="1"/>
          </p:cNvSpPr>
          <p:nvPr>
            <p:ph type="sldNum" sz="quarter" idx="12"/>
          </p:nvPr>
        </p:nvSpPr>
        <p:spPr/>
        <p:txBody>
          <a:bodyPr/>
          <a:lstStyle/>
          <a:p>
            <a:fld id="{4186D312-5708-4BCD-9C7D-138C97DD18FE}" type="slidenum">
              <a:rPr lang="de-AT" smtClean="0"/>
              <a:pPr/>
              <a:t>11</a:t>
            </a:fld>
            <a:endParaRPr lang="de-AT"/>
          </a:p>
        </p:txBody>
      </p:sp>
      <p:pic>
        <p:nvPicPr>
          <p:cNvPr id="5" name="Picture 4" descr="C:\Users\mferrant\AppData\Local\Temp\HS6ClipImage_57dc1e26.jpg"/>
          <p:cNvPicPr>
            <a:picLocks noChangeAspect="1" noChangeArrowheads="1"/>
          </p:cNvPicPr>
          <p:nvPr/>
        </p:nvPicPr>
        <p:blipFill>
          <a:blip r:embed="rId2" cstate="print"/>
          <a:srcRect/>
          <a:stretch>
            <a:fillRect/>
          </a:stretch>
        </p:blipFill>
        <p:spPr bwMode="auto">
          <a:xfrm>
            <a:off x="3636283" y="1499929"/>
            <a:ext cx="4789261" cy="4374282"/>
          </a:xfrm>
          <a:prstGeom prst="rect">
            <a:avLst/>
          </a:prstGeom>
          <a:noFill/>
        </p:spPr>
      </p:pic>
      <p:sp>
        <p:nvSpPr>
          <p:cNvPr id="6" name="TextBox 5"/>
          <p:cNvSpPr txBox="1"/>
          <p:nvPr/>
        </p:nvSpPr>
        <p:spPr>
          <a:xfrm>
            <a:off x="3219451" y="6015721"/>
            <a:ext cx="5705474" cy="304801"/>
          </a:xfrm>
          <a:prstGeom prst="rect">
            <a:avLst/>
          </a:prstGeom>
          <a:noFill/>
          <a:ln>
            <a:solidFill>
              <a:srgbClr val="FF0000"/>
            </a:solidFill>
          </a:ln>
        </p:spPr>
        <p:txBody>
          <a:bodyPr wrap="square" lIns="0" tIns="0" rIns="0" bIns="0" rtlCol="0" anchor="ctr" anchorCtr="0">
            <a:noAutofit/>
          </a:bodyPr>
          <a:lstStyle/>
          <a:p>
            <a:pPr algn="ctr">
              <a:lnSpc>
                <a:spcPct val="90000"/>
              </a:lnSpc>
            </a:pPr>
            <a:r>
              <a:rPr lang="en-US" sz="1800" b="1" dirty="0"/>
              <a:t>http://example.com:9001/forms/html/fsal.htm</a:t>
            </a:r>
          </a:p>
        </p:txBody>
      </p:sp>
      <p:sp>
        <p:nvSpPr>
          <p:cNvPr id="7" name="Left Arrow 6"/>
          <p:cNvSpPr/>
          <p:nvPr/>
        </p:nvSpPr>
        <p:spPr>
          <a:xfrm>
            <a:off x="5955850" y="4772024"/>
            <a:ext cx="1543049" cy="400050"/>
          </a:xfrm>
          <a:prstGeom prst="leftArrow">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300" b="1" dirty="0"/>
              <a:t>Download Link</a:t>
            </a:r>
          </a:p>
        </p:txBody>
      </p:sp>
    </p:spTree>
    <p:extLst>
      <p:ext uri="{BB962C8B-B14F-4D97-AF65-F5344CB8AC3E}">
        <p14:creationId xmlns:p14="http://schemas.microsoft.com/office/powerpoint/2010/main" val="10241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86D312-5708-4BCD-9C7D-138C97DD18FE}" type="slidenum">
              <a:rPr lang="de-AT" smtClean="0"/>
              <a:pPr/>
              <a:t>12</a:t>
            </a:fld>
            <a:endParaRPr lang="de-AT"/>
          </a:p>
        </p:txBody>
      </p:sp>
      <p:pic>
        <p:nvPicPr>
          <p:cNvPr id="8" name="Picture 3">
            <a:extLst>
              <a:ext uri="{FF2B5EF4-FFF2-40B4-BE49-F238E27FC236}">
                <a16:creationId xmlns:a16="http://schemas.microsoft.com/office/drawing/2014/main" id="{3015E9DA-066E-4EEC-8CA6-9BD84E596965}"/>
              </a:ext>
            </a:extLst>
          </p:cNvPr>
          <p:cNvPicPr>
            <a:picLocks noChangeAspect="1" noChangeArrowheads="1"/>
          </p:cNvPicPr>
          <p:nvPr/>
        </p:nvPicPr>
        <p:blipFill>
          <a:blip r:embed="rId2" cstate="print"/>
          <a:srcRect/>
          <a:stretch>
            <a:fillRect/>
          </a:stretch>
        </p:blipFill>
        <p:spPr bwMode="auto">
          <a:xfrm>
            <a:off x="1628740" y="546702"/>
            <a:ext cx="8929392" cy="5580870"/>
          </a:xfrm>
          <a:prstGeom prst="rect">
            <a:avLst/>
          </a:prstGeom>
          <a:noFill/>
          <a:ln w="9525">
            <a:noFill/>
            <a:miter lim="800000"/>
            <a:headEnd/>
            <a:tailEnd/>
          </a:ln>
        </p:spPr>
      </p:pic>
      <p:cxnSp>
        <p:nvCxnSpPr>
          <p:cNvPr id="9" name="Straight Connector 8">
            <a:extLst>
              <a:ext uri="{FF2B5EF4-FFF2-40B4-BE49-F238E27FC236}">
                <a16:creationId xmlns:a16="http://schemas.microsoft.com/office/drawing/2014/main" id="{12539996-4711-4CBB-AA00-A84E571FC415}"/>
              </a:ext>
            </a:extLst>
          </p:cNvPr>
          <p:cNvCxnSpPr/>
          <p:nvPr/>
        </p:nvCxnSpPr>
        <p:spPr>
          <a:xfrm>
            <a:off x="3788229" y="1210791"/>
            <a:ext cx="1698171" cy="0"/>
          </a:xfrm>
          <a:prstGeom prst="line">
            <a:avLst/>
          </a:prstGeom>
          <a:ln w="1905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7EFA57-DA1E-4C9F-9B86-10BF4ED0D63F}"/>
              </a:ext>
            </a:extLst>
          </p:cNvPr>
          <p:cNvCxnSpPr/>
          <p:nvPr/>
        </p:nvCxnSpPr>
        <p:spPr>
          <a:xfrm>
            <a:off x="2304936" y="1294367"/>
            <a:ext cx="2463659" cy="0"/>
          </a:xfrm>
          <a:prstGeom prst="line">
            <a:avLst/>
          </a:prstGeom>
          <a:ln w="19050">
            <a:solidFill>
              <a:srgbClr val="FF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7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BCB1EA-BA22-4F53-A7E7-008DC6F5CC50}"/>
              </a:ext>
            </a:extLst>
          </p:cNvPr>
          <p:cNvSpPr>
            <a:spLocks noGrp="1"/>
          </p:cNvSpPr>
          <p:nvPr>
            <p:ph idx="1"/>
          </p:nvPr>
        </p:nvSpPr>
        <p:spPr>
          <a:xfrm>
            <a:off x="669085" y="1600201"/>
            <a:ext cx="10969943" cy="4525963"/>
          </a:xfrm>
        </p:spPr>
        <p:txBody>
          <a:bodyPr>
            <a:normAutofit/>
          </a:bodyPr>
          <a:lstStyle/>
          <a:p>
            <a:r>
              <a:rPr lang="de-DE"/>
              <a:t>Only future-proof option for the client runtime</a:t>
            </a:r>
          </a:p>
          <a:p>
            <a:pPr lvl="1"/>
            <a:r>
              <a:rPr lang="de-DE"/>
              <a:t>Oracle Support Note 2310266.1</a:t>
            </a:r>
            <a:br>
              <a:rPr lang="de-DE"/>
            </a:br>
            <a:r>
              <a:rPr lang="de-DE"/>
              <a:t>"</a:t>
            </a:r>
            <a:r>
              <a:rPr lang="en-US" i="1"/>
              <a:t>On a case by case basis, Java versions beyond v9 (e.g. 18.x and newer) will be considered for certification with Forms 12+, but only for use with the Forms 12.x Standalone Launcher (FSAL).</a:t>
            </a:r>
            <a:r>
              <a:rPr lang="en-US"/>
              <a:t>"</a:t>
            </a:r>
          </a:p>
          <a:p>
            <a:pPr lvl="1"/>
            <a:r>
              <a:rPr lang="en-US"/>
              <a:t>Platform-specific (version depends from server OS)</a:t>
            </a:r>
            <a:br>
              <a:rPr lang="en-US" sz="1800"/>
            </a:br>
            <a:endParaRPr lang="en-US" sz="1600"/>
          </a:p>
          <a:p>
            <a:r>
              <a:rPr lang="en-US"/>
              <a:t>Uses command </a:t>
            </a:r>
            <a:r>
              <a:rPr lang="en-US" i="1"/>
              <a:t>java</a:t>
            </a:r>
            <a:r>
              <a:rPr lang="en-US"/>
              <a:t> or </a:t>
            </a:r>
            <a:r>
              <a:rPr lang="en-US" i="1"/>
              <a:t>javaw </a:t>
            </a:r>
            <a:r>
              <a:rPr lang="en-US"/>
              <a:t>to start the launcher</a:t>
            </a:r>
          </a:p>
          <a:p>
            <a:pPr lvl="1"/>
            <a:r>
              <a:rPr lang="en-US"/>
              <a:t>Arguments are documented</a:t>
            </a:r>
          </a:p>
          <a:p>
            <a:pPr lvl="2">
              <a:buFont typeface="Arial" pitchFamily="34" charset="0"/>
              <a:buNone/>
            </a:pPr>
            <a:r>
              <a:rPr lang="en-US" i="1">
                <a:hlinkClick r:id="rId3"/>
              </a:rPr>
              <a:t>https://docs.oracle.com/javase/8/docs/technotes/tools/windows/java.html</a:t>
            </a:r>
            <a:endParaRPr lang="en-US"/>
          </a:p>
          <a:p>
            <a:pPr lvl="1"/>
            <a:r>
              <a:rPr lang="en-US"/>
              <a:t>Example</a:t>
            </a:r>
            <a:br>
              <a:rPr lang="en-US"/>
            </a:br>
            <a:r>
              <a:rPr lang="en-US"/>
              <a:t>	</a:t>
            </a:r>
            <a:r>
              <a:rPr lang="en-US" sz="1800" i="1"/>
              <a:t>java -jar frmsal.jar -url "http://jmenge-de.de.oracle.com:9001/forms/frmservlet?</a:t>
            </a:r>
            <a:br>
              <a:rPr lang="en-US" sz="1800" i="1"/>
            </a:br>
            <a:r>
              <a:rPr lang="en-US" sz="1800" i="1"/>
              <a:t>	config=standaloneapp" –t 10000</a:t>
            </a:r>
          </a:p>
          <a:p>
            <a:pPr lvl="2">
              <a:buFont typeface="Arial" pitchFamily="34" charset="0"/>
              <a:buNone/>
            </a:pPr>
            <a:endParaRPr lang="en-US" i="1"/>
          </a:p>
          <a:p>
            <a:pPr lvl="1">
              <a:buNone/>
            </a:pPr>
            <a:endParaRPr lang="en-US"/>
          </a:p>
          <a:p>
            <a:endParaRPr lang="de-DE"/>
          </a:p>
        </p:txBody>
      </p:sp>
      <p:sp>
        <p:nvSpPr>
          <p:cNvPr id="4" name="Slide Number Placeholder 3">
            <a:extLst>
              <a:ext uri="{FF2B5EF4-FFF2-40B4-BE49-F238E27FC236}">
                <a16:creationId xmlns:a16="http://schemas.microsoft.com/office/drawing/2014/main" id="{2237DBB4-EA8E-4663-8004-71A821384A2C}"/>
              </a:ext>
            </a:extLst>
          </p:cNvPr>
          <p:cNvSpPr>
            <a:spLocks noGrp="1"/>
          </p:cNvSpPr>
          <p:nvPr>
            <p:ph type="sldNum" sz="quarter" idx="12"/>
          </p:nvPr>
        </p:nvSpPr>
        <p:spPr/>
        <p:txBody>
          <a:bodyPr/>
          <a:lstStyle/>
          <a:p>
            <a:fld id="{4186D312-5708-4BCD-9C7D-138C97DD18FE}" type="slidenum">
              <a:rPr lang="de-AT" smtClean="0"/>
              <a:pPr/>
              <a:t>13</a:t>
            </a:fld>
            <a:endParaRPr lang="de-AT"/>
          </a:p>
        </p:txBody>
      </p:sp>
      <p:sp>
        <p:nvSpPr>
          <p:cNvPr id="6" name="Subtitle 5">
            <a:extLst>
              <a:ext uri="{FF2B5EF4-FFF2-40B4-BE49-F238E27FC236}">
                <a16:creationId xmlns:a16="http://schemas.microsoft.com/office/drawing/2014/main" id="{EAE52A77-7FBA-44EF-99CB-7B22422F8E2A}"/>
              </a:ext>
            </a:extLst>
          </p:cNvPr>
          <p:cNvSpPr>
            <a:spLocks noGrp="1"/>
          </p:cNvSpPr>
          <p:nvPr>
            <p:ph type="subTitle" idx="13"/>
          </p:nvPr>
        </p:nvSpPr>
        <p:spPr/>
        <p:txBody>
          <a:bodyPr/>
          <a:lstStyle/>
          <a:p>
            <a:endParaRPr lang="de-DE"/>
          </a:p>
        </p:txBody>
      </p:sp>
      <p:sp>
        <p:nvSpPr>
          <p:cNvPr id="3" name="Title 2">
            <a:extLst>
              <a:ext uri="{FF2B5EF4-FFF2-40B4-BE49-F238E27FC236}">
                <a16:creationId xmlns:a16="http://schemas.microsoft.com/office/drawing/2014/main" id="{0447D72E-F5F5-44B5-8B92-41B4C85442CF}"/>
              </a:ext>
            </a:extLst>
          </p:cNvPr>
          <p:cNvSpPr>
            <a:spLocks noGrp="1"/>
          </p:cNvSpPr>
          <p:nvPr>
            <p:ph type="title"/>
          </p:nvPr>
        </p:nvSpPr>
        <p:spPr/>
        <p:txBody>
          <a:bodyPr/>
          <a:lstStyle/>
          <a:p>
            <a:r>
              <a:rPr lang="de-DE"/>
              <a:t>Forms Standalone Launcher (FSAL)</a:t>
            </a:r>
          </a:p>
        </p:txBody>
      </p:sp>
    </p:spTree>
    <p:extLst>
      <p:ext uri="{BB962C8B-B14F-4D97-AF65-F5344CB8AC3E}">
        <p14:creationId xmlns:p14="http://schemas.microsoft.com/office/powerpoint/2010/main" val="2532000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BCB1EA-BA22-4F53-A7E7-008DC6F5CC50}"/>
              </a:ext>
            </a:extLst>
          </p:cNvPr>
          <p:cNvSpPr>
            <a:spLocks noGrp="1"/>
          </p:cNvSpPr>
          <p:nvPr>
            <p:ph idx="1"/>
          </p:nvPr>
        </p:nvSpPr>
        <p:spPr>
          <a:xfrm>
            <a:off x="669085" y="1412776"/>
            <a:ext cx="10969943" cy="4781127"/>
          </a:xfrm>
        </p:spPr>
        <p:txBody>
          <a:bodyPr>
            <a:normAutofit fontScale="92500" lnSpcReduction="10000"/>
          </a:bodyPr>
          <a:lstStyle/>
          <a:p>
            <a:r>
              <a:rPr lang="en-US"/>
              <a:t>Configuration files</a:t>
            </a:r>
            <a:endParaRPr lang="en-US" i="1"/>
          </a:p>
          <a:p>
            <a:pPr lvl="1"/>
            <a:r>
              <a:rPr lang="en-US"/>
              <a:t>General configuration in </a:t>
            </a:r>
            <a:r>
              <a:rPr lang="en-US" i="1"/>
              <a:t>formsweb.cfg</a:t>
            </a:r>
          </a:p>
          <a:p>
            <a:pPr lvl="1"/>
            <a:r>
              <a:rPr lang="en-US"/>
              <a:t>Instead of baseHTML file</a:t>
            </a:r>
            <a:endParaRPr lang="en-US" i="1"/>
          </a:p>
          <a:p>
            <a:pPr lvl="2">
              <a:buFont typeface="Symbol" panose="05050102010706020507" pitchFamily="18" charset="2"/>
              <a:buChar char="Þ"/>
            </a:pPr>
            <a:r>
              <a:rPr lang="en-US" i="1"/>
              <a:t> baseSAAfile=basesaa.txt (without Webutil)</a:t>
            </a:r>
          </a:p>
          <a:p>
            <a:pPr lvl="2">
              <a:buFont typeface="Symbol" panose="05050102010706020507" pitchFamily="18" charset="2"/>
              <a:buChar char="Þ"/>
            </a:pPr>
            <a:r>
              <a:rPr lang="en-US" i="1"/>
              <a:t> baseSAAfile=webutilsaa.txt (with Webutil)</a:t>
            </a:r>
          </a:p>
          <a:p>
            <a:pPr lvl="1">
              <a:buFont typeface="Wingdings" panose="05000000000000000000" pitchFamily="2" charset="2"/>
              <a:buChar char="§"/>
            </a:pPr>
            <a:r>
              <a:rPr lang="en-US"/>
              <a:t>Recommended: define parameters in </a:t>
            </a:r>
            <a:r>
              <a:rPr lang="en-US" i="1"/>
              <a:t>formsweb.cfg</a:t>
            </a:r>
            <a:r>
              <a:rPr lang="en-US"/>
              <a:t> and reference them in text file (%param%)</a:t>
            </a:r>
            <a:br>
              <a:rPr lang="en-US" i="1"/>
            </a:br>
            <a:endParaRPr lang="en-US"/>
          </a:p>
          <a:p>
            <a:r>
              <a:rPr lang="en-US"/>
              <a:t>Configuration of proxy possible</a:t>
            </a:r>
          </a:p>
          <a:p>
            <a:pPr lvl="1"/>
            <a:r>
              <a:rPr lang="en-US" i="1"/>
              <a:t>-Djava.net.useSystemProxies=true</a:t>
            </a:r>
            <a:br>
              <a:rPr lang="en-US" i="1"/>
            </a:br>
            <a:endParaRPr lang="en-US" i="1"/>
          </a:p>
          <a:p>
            <a:r>
              <a:rPr lang="en-US"/>
              <a:t>Launcher does not log into a file</a:t>
            </a:r>
          </a:p>
          <a:p>
            <a:pPr lvl="1"/>
            <a:r>
              <a:rPr lang="en-US"/>
              <a:t>Output will be sent to the shell FSAL was started from</a:t>
            </a:r>
          </a:p>
          <a:p>
            <a:pPr lvl="1"/>
            <a:r>
              <a:rPr lang="en-US"/>
              <a:t>Redirect of output into a file is possible:</a:t>
            </a:r>
          </a:p>
          <a:p>
            <a:pPr lvl="2">
              <a:buFont typeface="Arial" pitchFamily="34" charset="0"/>
              <a:buNone/>
            </a:pPr>
            <a:r>
              <a:rPr lang="en-US" i="1"/>
              <a:t>java –jar frmsal.jar –url “http://example.com/forms/frmservlet?config=standaloneapp” &gt;  c:\fsal.txt</a:t>
            </a:r>
            <a:endParaRPr lang="en-US"/>
          </a:p>
        </p:txBody>
      </p:sp>
      <p:sp>
        <p:nvSpPr>
          <p:cNvPr id="4" name="Slide Number Placeholder 3">
            <a:extLst>
              <a:ext uri="{FF2B5EF4-FFF2-40B4-BE49-F238E27FC236}">
                <a16:creationId xmlns:a16="http://schemas.microsoft.com/office/drawing/2014/main" id="{2237DBB4-EA8E-4663-8004-71A821384A2C}"/>
              </a:ext>
            </a:extLst>
          </p:cNvPr>
          <p:cNvSpPr>
            <a:spLocks noGrp="1"/>
          </p:cNvSpPr>
          <p:nvPr>
            <p:ph type="sldNum" sz="quarter" idx="12"/>
          </p:nvPr>
        </p:nvSpPr>
        <p:spPr/>
        <p:txBody>
          <a:bodyPr/>
          <a:lstStyle/>
          <a:p>
            <a:fld id="{4186D312-5708-4BCD-9C7D-138C97DD18FE}" type="slidenum">
              <a:rPr lang="de-AT" smtClean="0"/>
              <a:pPr/>
              <a:t>14</a:t>
            </a:fld>
            <a:endParaRPr lang="de-AT"/>
          </a:p>
        </p:txBody>
      </p:sp>
      <p:sp>
        <p:nvSpPr>
          <p:cNvPr id="6" name="Subtitle 5">
            <a:extLst>
              <a:ext uri="{FF2B5EF4-FFF2-40B4-BE49-F238E27FC236}">
                <a16:creationId xmlns:a16="http://schemas.microsoft.com/office/drawing/2014/main" id="{EAE52A77-7FBA-44EF-99CB-7B22422F8E2A}"/>
              </a:ext>
            </a:extLst>
          </p:cNvPr>
          <p:cNvSpPr>
            <a:spLocks noGrp="1"/>
          </p:cNvSpPr>
          <p:nvPr>
            <p:ph type="subTitle" idx="13"/>
          </p:nvPr>
        </p:nvSpPr>
        <p:spPr/>
        <p:txBody>
          <a:bodyPr/>
          <a:lstStyle/>
          <a:p>
            <a:r>
              <a:rPr lang="de-DE"/>
              <a:t>Configuration</a:t>
            </a:r>
          </a:p>
        </p:txBody>
      </p:sp>
      <p:sp>
        <p:nvSpPr>
          <p:cNvPr id="3" name="Title 2">
            <a:extLst>
              <a:ext uri="{FF2B5EF4-FFF2-40B4-BE49-F238E27FC236}">
                <a16:creationId xmlns:a16="http://schemas.microsoft.com/office/drawing/2014/main" id="{0447D72E-F5F5-44B5-8B92-41B4C85442CF}"/>
              </a:ext>
            </a:extLst>
          </p:cNvPr>
          <p:cNvSpPr>
            <a:spLocks noGrp="1"/>
          </p:cNvSpPr>
          <p:nvPr>
            <p:ph type="title"/>
          </p:nvPr>
        </p:nvSpPr>
        <p:spPr/>
        <p:txBody>
          <a:bodyPr/>
          <a:lstStyle/>
          <a:p>
            <a:r>
              <a:rPr lang="de-DE"/>
              <a:t>Forms Standalone Launcher (FSAL)</a:t>
            </a:r>
          </a:p>
        </p:txBody>
      </p:sp>
    </p:spTree>
    <p:extLst>
      <p:ext uri="{BB962C8B-B14F-4D97-AF65-F5344CB8AC3E}">
        <p14:creationId xmlns:p14="http://schemas.microsoft.com/office/powerpoint/2010/main" val="3458434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BCB1EA-BA22-4F53-A7E7-008DC6F5CC50}"/>
              </a:ext>
            </a:extLst>
          </p:cNvPr>
          <p:cNvSpPr>
            <a:spLocks noGrp="1"/>
          </p:cNvSpPr>
          <p:nvPr>
            <p:ph idx="1"/>
          </p:nvPr>
        </p:nvSpPr>
        <p:spPr>
          <a:xfrm>
            <a:off x="669085" y="1600201"/>
            <a:ext cx="10969943" cy="4525963"/>
          </a:xfrm>
        </p:spPr>
        <p:txBody>
          <a:bodyPr>
            <a:normAutofit lnSpcReduction="10000"/>
          </a:bodyPr>
          <a:lstStyle/>
          <a:p>
            <a:r>
              <a:rPr lang="de-DE"/>
              <a:t>Caching of jar files and DLLs on the client !!</a:t>
            </a:r>
          </a:p>
          <a:p>
            <a:pPr marL="720725" lvl="1" indent="-365125"/>
            <a:r>
              <a:rPr lang="de-DE"/>
              <a:t>Works since Forms 12.2.1.3</a:t>
            </a:r>
            <a:br>
              <a:rPr lang="de-DE"/>
            </a:br>
            <a:endParaRPr lang="de-DE"/>
          </a:p>
          <a:p>
            <a:r>
              <a:rPr lang="de-DE"/>
              <a:t>jar files</a:t>
            </a:r>
          </a:p>
          <a:p>
            <a:pPr marL="720725" lvl="1" indent="-365125"/>
            <a:r>
              <a:rPr lang="de-DE"/>
              <a:t>FSAL has its own cache</a:t>
            </a:r>
          </a:p>
          <a:p>
            <a:pPr marL="720725" lvl="1" indent="-365125"/>
            <a:r>
              <a:rPr lang="de-DE"/>
              <a:t>jar files will be stored beneath the directory %tmp%</a:t>
            </a:r>
          </a:p>
          <a:p>
            <a:pPr marL="1076325" lvl="2" indent="-355600"/>
            <a:r>
              <a:rPr lang="de-DE"/>
              <a:t>Example:	</a:t>
            </a:r>
            <a:r>
              <a:rPr lang="de-DE" i="1"/>
              <a:t>%tmp%\frmsal\localhost\12.2.1.3</a:t>
            </a:r>
          </a:p>
          <a:p>
            <a:pPr marL="720725" lvl="1" indent="-365125"/>
            <a:r>
              <a:rPr lang="de-DE"/>
              <a:t>Recommendation</a:t>
            </a:r>
          </a:p>
          <a:p>
            <a:pPr marL="1076325" lvl="2" indent="-355600"/>
            <a:r>
              <a:rPr lang="en-US"/>
              <a:t>Set parameter COMPUTERNAME in </a:t>
            </a:r>
            <a:r>
              <a:rPr lang="en-US" i="1"/>
              <a:t>default.env</a:t>
            </a:r>
            <a:endParaRPr lang="en-US"/>
          </a:p>
          <a:p>
            <a:pPr marL="1076325" lvl="2" indent="-355600"/>
            <a:r>
              <a:rPr lang="en-US" i="1"/>
              <a:t>Set %tmp%</a:t>
            </a:r>
            <a:r>
              <a:rPr lang="en-US"/>
              <a:t> to </a:t>
            </a:r>
            <a:r>
              <a:rPr lang="en-US" i="1"/>
              <a:t>%userprofile%</a:t>
            </a:r>
            <a:br>
              <a:rPr lang="de-DE" i="1"/>
            </a:br>
            <a:endParaRPr lang="de-DE" i="1"/>
          </a:p>
          <a:p>
            <a:r>
              <a:rPr lang="de-DE"/>
              <a:t>DLLs (only MS Windows)</a:t>
            </a:r>
          </a:p>
          <a:p>
            <a:pPr marL="720725" lvl="1" indent="-365125"/>
            <a:r>
              <a:rPr lang="de-DE"/>
              <a:t>DLLs will be stored in user profile</a:t>
            </a:r>
          </a:p>
          <a:p>
            <a:pPr>
              <a:buNone/>
            </a:pPr>
            <a:endParaRPr lang="en-US"/>
          </a:p>
          <a:p>
            <a:endParaRPr lang="de-DE"/>
          </a:p>
        </p:txBody>
      </p:sp>
      <p:sp>
        <p:nvSpPr>
          <p:cNvPr id="4" name="Slide Number Placeholder 3">
            <a:extLst>
              <a:ext uri="{FF2B5EF4-FFF2-40B4-BE49-F238E27FC236}">
                <a16:creationId xmlns:a16="http://schemas.microsoft.com/office/drawing/2014/main" id="{2237DBB4-EA8E-4663-8004-71A821384A2C}"/>
              </a:ext>
            </a:extLst>
          </p:cNvPr>
          <p:cNvSpPr>
            <a:spLocks noGrp="1"/>
          </p:cNvSpPr>
          <p:nvPr>
            <p:ph type="sldNum" sz="quarter" idx="12"/>
          </p:nvPr>
        </p:nvSpPr>
        <p:spPr/>
        <p:txBody>
          <a:bodyPr/>
          <a:lstStyle/>
          <a:p>
            <a:fld id="{4186D312-5708-4BCD-9C7D-138C97DD18FE}" type="slidenum">
              <a:rPr lang="de-AT" smtClean="0"/>
              <a:pPr/>
              <a:t>15</a:t>
            </a:fld>
            <a:endParaRPr lang="de-AT"/>
          </a:p>
        </p:txBody>
      </p:sp>
      <p:sp>
        <p:nvSpPr>
          <p:cNvPr id="6" name="Subtitle 5">
            <a:extLst>
              <a:ext uri="{FF2B5EF4-FFF2-40B4-BE49-F238E27FC236}">
                <a16:creationId xmlns:a16="http://schemas.microsoft.com/office/drawing/2014/main" id="{EAE52A77-7FBA-44EF-99CB-7B22422F8E2A}"/>
              </a:ext>
            </a:extLst>
          </p:cNvPr>
          <p:cNvSpPr>
            <a:spLocks noGrp="1"/>
          </p:cNvSpPr>
          <p:nvPr>
            <p:ph type="subTitle" idx="13"/>
          </p:nvPr>
        </p:nvSpPr>
        <p:spPr/>
        <p:txBody>
          <a:bodyPr/>
          <a:lstStyle/>
          <a:p>
            <a:r>
              <a:rPr lang="de-DE"/>
              <a:t>Caching</a:t>
            </a:r>
          </a:p>
        </p:txBody>
      </p:sp>
      <p:sp>
        <p:nvSpPr>
          <p:cNvPr id="3" name="Title 2">
            <a:extLst>
              <a:ext uri="{FF2B5EF4-FFF2-40B4-BE49-F238E27FC236}">
                <a16:creationId xmlns:a16="http://schemas.microsoft.com/office/drawing/2014/main" id="{0447D72E-F5F5-44B5-8B92-41B4C85442CF}"/>
              </a:ext>
            </a:extLst>
          </p:cNvPr>
          <p:cNvSpPr>
            <a:spLocks noGrp="1"/>
          </p:cNvSpPr>
          <p:nvPr>
            <p:ph type="title"/>
          </p:nvPr>
        </p:nvSpPr>
        <p:spPr/>
        <p:txBody>
          <a:bodyPr/>
          <a:lstStyle/>
          <a:p>
            <a:r>
              <a:rPr lang="de-DE"/>
              <a:t>Forms Standalone Launcher (FSAL)</a:t>
            </a:r>
          </a:p>
        </p:txBody>
      </p:sp>
    </p:spTree>
    <p:extLst>
      <p:ext uri="{BB962C8B-B14F-4D97-AF65-F5344CB8AC3E}">
        <p14:creationId xmlns:p14="http://schemas.microsoft.com/office/powerpoint/2010/main" val="173278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441" y="1600202"/>
            <a:ext cx="11389627" cy="4507086"/>
          </a:xfrm>
        </p:spPr>
        <p:txBody>
          <a:bodyPr>
            <a:noAutofit/>
          </a:bodyPr>
          <a:lstStyle/>
          <a:p>
            <a:r>
              <a:rPr lang="en-US" sz="2000"/>
              <a:t>Managing JAR files</a:t>
            </a:r>
          </a:p>
          <a:p>
            <a:pPr lvl="1"/>
            <a:r>
              <a:rPr lang="en-US" sz="1800"/>
              <a:t>Implicit checksum check between versions on server and client</a:t>
            </a:r>
          </a:p>
          <a:p>
            <a:pPr lvl="1"/>
            <a:r>
              <a:rPr lang="en-US" sz="1800"/>
              <a:t>Called file on the client should be equal to the file on the server</a:t>
            </a:r>
          </a:p>
          <a:p>
            <a:pPr lvl="1"/>
            <a:r>
              <a:rPr lang="en-US" sz="1800"/>
              <a:t>Default: No certificate check =&gt; signing of jar files not required !!</a:t>
            </a:r>
          </a:p>
          <a:p>
            <a:pPr lvl="1"/>
            <a:r>
              <a:rPr lang="en-US" sz="1800"/>
              <a:t>If frmsal will be started with Security Manager (</a:t>
            </a:r>
            <a:r>
              <a:rPr lang="en-US" sz="1800" i="1"/>
              <a:t>-Djava.security.manager</a:t>
            </a:r>
            <a:r>
              <a:rPr lang="en-US" sz="1800"/>
              <a:t>) =&gt; Check of certificates</a:t>
            </a:r>
          </a:p>
          <a:p>
            <a:pPr lvl="1"/>
            <a:endParaRPr lang="en-US" sz="1800"/>
          </a:p>
          <a:p>
            <a:r>
              <a:rPr lang="en-US" sz="2000"/>
              <a:t>Managing DLL files</a:t>
            </a:r>
          </a:p>
          <a:p>
            <a:pPr lvl="1"/>
            <a:r>
              <a:rPr lang="en-US" sz="1800"/>
              <a:t>Check of DLL size and compared with settings in </a:t>
            </a:r>
            <a:r>
              <a:rPr lang="en-US" sz="1800" i="1"/>
              <a:t>webutil.cfg</a:t>
            </a:r>
            <a:r>
              <a:rPr lang="en-US" sz="1800"/>
              <a:t> only at initial load</a:t>
            </a:r>
          </a:p>
          <a:p>
            <a:pPr lvl="1"/>
            <a:r>
              <a:rPr lang="en-US" sz="1800"/>
              <a:t>At startup only the file </a:t>
            </a:r>
            <a:r>
              <a:rPr lang="en-US" sz="1800" i="1"/>
              <a:t>webutil.xxx.properties</a:t>
            </a:r>
            <a:r>
              <a:rPr lang="en-US" sz="1800"/>
              <a:t> in user's profile will be checked</a:t>
            </a:r>
          </a:p>
          <a:p>
            <a:pPr lvl="1"/>
            <a:r>
              <a:rPr lang="en-US" sz="1800"/>
              <a:t>Security gap =&gt; if necessary explicit check should be programmed !</a:t>
            </a:r>
          </a:p>
          <a:p>
            <a:pPr lvl="1"/>
            <a:endParaRPr lang="en-US" sz="1800"/>
          </a:p>
          <a:p>
            <a:r>
              <a:rPr lang="en-US" sz="2000"/>
              <a:t>For SSL required certificates have to be imported in the keystore of Java instance used by FSAL</a:t>
            </a:r>
          </a:p>
        </p:txBody>
      </p:sp>
      <p:sp>
        <p:nvSpPr>
          <p:cNvPr id="4" name="Slide Number Placeholder 3"/>
          <p:cNvSpPr>
            <a:spLocks noGrp="1"/>
          </p:cNvSpPr>
          <p:nvPr>
            <p:ph type="sldNum" sz="quarter" idx="12"/>
          </p:nvPr>
        </p:nvSpPr>
        <p:spPr/>
        <p:txBody>
          <a:bodyPr/>
          <a:lstStyle/>
          <a:p>
            <a:fld id="{4186D312-5708-4BCD-9C7D-138C97DD18FE}" type="slidenum">
              <a:rPr lang="de-AT" smtClean="0"/>
              <a:pPr/>
              <a:t>16</a:t>
            </a:fld>
            <a:endParaRPr lang="de-AT"/>
          </a:p>
        </p:txBody>
      </p:sp>
      <p:sp>
        <p:nvSpPr>
          <p:cNvPr id="7" name="Subtitle 6"/>
          <p:cNvSpPr>
            <a:spLocks noGrp="1"/>
          </p:cNvSpPr>
          <p:nvPr>
            <p:ph type="subTitle" idx="13"/>
          </p:nvPr>
        </p:nvSpPr>
        <p:spPr/>
        <p:txBody>
          <a:bodyPr/>
          <a:lstStyle/>
          <a:p>
            <a:r>
              <a:rPr lang="en-US"/>
              <a:t>Security</a:t>
            </a:r>
          </a:p>
        </p:txBody>
      </p:sp>
      <p:sp>
        <p:nvSpPr>
          <p:cNvPr id="5" name="Title 4"/>
          <p:cNvSpPr>
            <a:spLocks noGrp="1"/>
          </p:cNvSpPr>
          <p:nvPr>
            <p:ph type="title"/>
          </p:nvPr>
        </p:nvSpPr>
        <p:spPr/>
        <p:txBody>
          <a:bodyPr/>
          <a:lstStyle/>
          <a:p>
            <a:r>
              <a:rPr lang="de-DE"/>
              <a:t>Forms Standalone Launcher (FSAL)</a:t>
            </a:r>
            <a:endParaRPr lang="en-US"/>
          </a:p>
        </p:txBody>
      </p:sp>
      <p:sp>
        <p:nvSpPr>
          <p:cNvPr id="2" name="TextBox 1">
            <a:extLst>
              <a:ext uri="{FF2B5EF4-FFF2-40B4-BE49-F238E27FC236}">
                <a16:creationId xmlns:a16="http://schemas.microsoft.com/office/drawing/2014/main" id="{9E66F861-94E9-4D32-B367-91545C6D14A5}"/>
              </a:ext>
            </a:extLst>
          </p:cNvPr>
          <p:cNvSpPr txBox="1"/>
          <p:nvPr/>
        </p:nvSpPr>
        <p:spPr>
          <a:xfrm>
            <a:off x="3070076" y="6165304"/>
            <a:ext cx="9145016" cy="338554"/>
          </a:xfrm>
          <a:prstGeom prst="rect">
            <a:avLst/>
          </a:prstGeom>
          <a:noFill/>
        </p:spPr>
        <p:txBody>
          <a:bodyPr wrap="square" lIns="36000" rIns="36000" rtlCol="0">
            <a:spAutoFit/>
          </a:bodyPr>
          <a:lstStyle/>
          <a:p>
            <a:pPr marL="0" lvl="2" defTabSz="914171">
              <a:spcBef>
                <a:spcPct val="20000"/>
              </a:spcBef>
              <a:buClr>
                <a:srgbClr val="008DBB"/>
              </a:buClr>
            </a:pPr>
            <a:r>
              <a:rPr lang="de-DE" sz="1600" i="1">
                <a:solidFill>
                  <a:srgbClr val="5A7073"/>
                </a:solidFill>
                <a:latin typeface="Arial" charset="0"/>
                <a:cs typeface="Arial" charset="0"/>
              </a:rPr>
              <a:t>http://www.oracle.com/technetwork/developer-tools/forms/documentation/fsal-security-4438382.pdf</a:t>
            </a:r>
          </a:p>
        </p:txBody>
      </p:sp>
    </p:spTree>
    <p:extLst>
      <p:ext uri="{BB962C8B-B14F-4D97-AF65-F5344CB8AC3E}">
        <p14:creationId xmlns:p14="http://schemas.microsoft.com/office/powerpoint/2010/main" val="123317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FBCB1EA-BA22-4F53-A7E7-008DC6F5CC50}"/>
              </a:ext>
            </a:extLst>
          </p:cNvPr>
          <p:cNvSpPr>
            <a:spLocks noGrp="1"/>
          </p:cNvSpPr>
          <p:nvPr>
            <p:ph idx="1"/>
          </p:nvPr>
        </p:nvSpPr>
        <p:spPr>
          <a:xfrm>
            <a:off x="609441" y="1600201"/>
            <a:ext cx="11245611" cy="4781127"/>
          </a:xfrm>
        </p:spPr>
        <p:txBody>
          <a:bodyPr>
            <a:noAutofit/>
          </a:bodyPr>
          <a:lstStyle/>
          <a:p>
            <a:r>
              <a:rPr lang="de-DE"/>
              <a:t>Use an isolated Java Runtime on the client</a:t>
            </a:r>
          </a:p>
          <a:p>
            <a:pPr lvl="1"/>
            <a:r>
              <a:rPr lang="de-DE"/>
              <a:t>JDK, JRE or Server JRE</a:t>
            </a:r>
          </a:p>
          <a:p>
            <a:r>
              <a:rPr lang="de-DE"/>
              <a:t>Use a version of Java recommended for Oracle Forms</a:t>
            </a:r>
          </a:p>
          <a:p>
            <a:r>
              <a:rPr lang="de-DE"/>
              <a:t>Test forms module in browser or with </a:t>
            </a:r>
            <a:r>
              <a:rPr lang="de-DE" i="1"/>
              <a:t>frmsal</a:t>
            </a:r>
            <a:r>
              <a:rPr lang="de-DE"/>
              <a:t> and </a:t>
            </a:r>
            <a:r>
              <a:rPr lang="de-DE" i="1"/>
              <a:t>java.exe</a:t>
            </a:r>
            <a:r>
              <a:rPr lang="de-DE"/>
              <a:t> (with console)</a:t>
            </a:r>
          </a:p>
          <a:p>
            <a:r>
              <a:rPr lang="de-DE"/>
              <a:t>Run forms in production with </a:t>
            </a:r>
            <a:r>
              <a:rPr lang="de-DE" i="1"/>
              <a:t>frmsal.jar</a:t>
            </a:r>
            <a:r>
              <a:rPr lang="de-DE"/>
              <a:t> and  </a:t>
            </a:r>
            <a:r>
              <a:rPr lang="de-DE" i="1"/>
              <a:t>javaw.exe</a:t>
            </a:r>
            <a:r>
              <a:rPr lang="de-DE"/>
              <a:t> (without console)</a:t>
            </a:r>
          </a:p>
          <a:p>
            <a:r>
              <a:rPr lang="de-DE"/>
              <a:t>Optionally create an installable package (Microsoft Installer)</a:t>
            </a:r>
          </a:p>
          <a:p>
            <a:r>
              <a:rPr lang="de-DE"/>
              <a:t>Create shortcuts for Forms applications on the desktop</a:t>
            </a:r>
          </a:p>
          <a:p>
            <a:r>
              <a:rPr lang="de-DE"/>
              <a:t>Run Forms in secure environment</a:t>
            </a:r>
          </a:p>
          <a:p>
            <a:pPr lvl="1"/>
            <a:r>
              <a:rPr lang="de-DE"/>
              <a:t>Run Forms only in intranet</a:t>
            </a:r>
          </a:p>
          <a:p>
            <a:pPr lvl="1"/>
            <a:r>
              <a:rPr lang="de-DE"/>
              <a:t>Protect archives and DLLs on the server</a:t>
            </a:r>
          </a:p>
          <a:p>
            <a:pPr lvl="1"/>
            <a:r>
              <a:rPr lang="de-DE"/>
              <a:t>Create and sign an exe-file to launch Forms applications</a:t>
            </a:r>
          </a:p>
        </p:txBody>
      </p:sp>
      <p:sp>
        <p:nvSpPr>
          <p:cNvPr id="4" name="Slide Number Placeholder 3">
            <a:extLst>
              <a:ext uri="{FF2B5EF4-FFF2-40B4-BE49-F238E27FC236}">
                <a16:creationId xmlns:a16="http://schemas.microsoft.com/office/drawing/2014/main" id="{2237DBB4-EA8E-4663-8004-71A821384A2C}"/>
              </a:ext>
            </a:extLst>
          </p:cNvPr>
          <p:cNvSpPr>
            <a:spLocks noGrp="1"/>
          </p:cNvSpPr>
          <p:nvPr>
            <p:ph type="sldNum" sz="quarter" idx="12"/>
          </p:nvPr>
        </p:nvSpPr>
        <p:spPr/>
        <p:txBody>
          <a:bodyPr/>
          <a:lstStyle/>
          <a:p>
            <a:fld id="{4186D312-5708-4BCD-9C7D-138C97DD18FE}" type="slidenum">
              <a:rPr lang="de-AT" smtClean="0"/>
              <a:pPr/>
              <a:t>17</a:t>
            </a:fld>
            <a:endParaRPr lang="de-AT"/>
          </a:p>
        </p:txBody>
      </p:sp>
      <p:sp>
        <p:nvSpPr>
          <p:cNvPr id="6" name="Subtitle 5">
            <a:extLst>
              <a:ext uri="{FF2B5EF4-FFF2-40B4-BE49-F238E27FC236}">
                <a16:creationId xmlns:a16="http://schemas.microsoft.com/office/drawing/2014/main" id="{EAE52A77-7FBA-44EF-99CB-7B22422F8E2A}"/>
              </a:ext>
            </a:extLst>
          </p:cNvPr>
          <p:cNvSpPr>
            <a:spLocks noGrp="1"/>
          </p:cNvSpPr>
          <p:nvPr>
            <p:ph type="subTitle" idx="13"/>
          </p:nvPr>
        </p:nvSpPr>
        <p:spPr/>
        <p:txBody>
          <a:bodyPr/>
          <a:lstStyle/>
          <a:p>
            <a:r>
              <a:rPr lang="de-DE"/>
              <a:t>Recommendations</a:t>
            </a:r>
          </a:p>
        </p:txBody>
      </p:sp>
      <p:sp>
        <p:nvSpPr>
          <p:cNvPr id="3" name="Title 2">
            <a:extLst>
              <a:ext uri="{FF2B5EF4-FFF2-40B4-BE49-F238E27FC236}">
                <a16:creationId xmlns:a16="http://schemas.microsoft.com/office/drawing/2014/main" id="{0447D72E-F5F5-44B5-8B92-41B4C85442CF}"/>
              </a:ext>
            </a:extLst>
          </p:cNvPr>
          <p:cNvSpPr>
            <a:spLocks noGrp="1"/>
          </p:cNvSpPr>
          <p:nvPr>
            <p:ph type="title"/>
          </p:nvPr>
        </p:nvSpPr>
        <p:spPr/>
        <p:txBody>
          <a:bodyPr/>
          <a:lstStyle/>
          <a:p>
            <a:r>
              <a:rPr lang="de-DE"/>
              <a:t>Forms Standalone Launcher (FSAL)</a:t>
            </a:r>
          </a:p>
        </p:txBody>
      </p:sp>
      <p:pic>
        <p:nvPicPr>
          <p:cNvPr id="7" name="Picture 6">
            <a:extLst>
              <a:ext uri="{FF2B5EF4-FFF2-40B4-BE49-F238E27FC236}">
                <a16:creationId xmlns:a16="http://schemas.microsoft.com/office/drawing/2014/main" id="{DD16F9AF-D58A-4648-AD1C-4E65226F9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524" y="162647"/>
            <a:ext cx="792088" cy="792088"/>
          </a:xfrm>
          <a:prstGeom prst="rect">
            <a:avLst/>
          </a:prstGeom>
        </p:spPr>
      </p:pic>
    </p:spTree>
    <p:extLst>
      <p:ext uri="{BB962C8B-B14F-4D97-AF65-F5344CB8AC3E}">
        <p14:creationId xmlns:p14="http://schemas.microsoft.com/office/powerpoint/2010/main" val="357965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308BA3-0243-4560-8F38-181518D0BCC0}"/>
              </a:ext>
            </a:extLst>
          </p:cNvPr>
          <p:cNvSpPr>
            <a:spLocks noGrp="1"/>
          </p:cNvSpPr>
          <p:nvPr>
            <p:ph idx="1"/>
          </p:nvPr>
        </p:nvSpPr>
        <p:spPr>
          <a:xfrm>
            <a:off x="609441" y="1600201"/>
            <a:ext cx="10969943" cy="4537866"/>
          </a:xfrm>
        </p:spPr>
        <p:txBody>
          <a:bodyPr/>
          <a:lstStyle/>
          <a:p>
            <a:r>
              <a:rPr lang="de-DE"/>
              <a:t>Customers complaining about old-fashioned look&amp;feel</a:t>
            </a:r>
          </a:p>
          <a:p>
            <a:endParaRPr lang="de-DE"/>
          </a:p>
          <a:p>
            <a:r>
              <a:rPr lang="de-DE"/>
              <a:t>Functional enhancements and modernizing the look&amp;feel</a:t>
            </a:r>
          </a:p>
          <a:p>
            <a:pPr lvl="1"/>
            <a:r>
              <a:rPr lang="de-DE"/>
              <a:t>Improve user acceptance</a:t>
            </a:r>
          </a:p>
          <a:p>
            <a:pPr lvl="1"/>
            <a:r>
              <a:rPr lang="de-DE"/>
              <a:t>Increase productivity</a:t>
            </a:r>
          </a:p>
          <a:p>
            <a:pPr lvl="1"/>
            <a:r>
              <a:rPr lang="de-DE"/>
              <a:t>...</a:t>
            </a:r>
          </a:p>
          <a:p>
            <a:r>
              <a:rPr lang="de-DE"/>
              <a:t>Ways of modernization</a:t>
            </a:r>
          </a:p>
          <a:p>
            <a:pPr lvl="1"/>
            <a:r>
              <a:rPr lang="de-DE"/>
              <a:t>Using "native" features of Oracle Forms 12</a:t>
            </a:r>
            <a:r>
              <a:rPr lang="de-DE" i="1"/>
              <a:t>c</a:t>
            </a:r>
            <a:r>
              <a:rPr lang="de-DE"/>
              <a:t> </a:t>
            </a:r>
          </a:p>
          <a:p>
            <a:pPr lvl="1"/>
            <a:r>
              <a:rPr lang="de-DE"/>
              <a:t>Adding external components (Java)</a:t>
            </a:r>
          </a:p>
          <a:p>
            <a:endParaRPr lang="de-DE"/>
          </a:p>
        </p:txBody>
      </p:sp>
      <p:sp>
        <p:nvSpPr>
          <p:cNvPr id="3" name="Slide Number Placeholder 2">
            <a:extLst>
              <a:ext uri="{FF2B5EF4-FFF2-40B4-BE49-F238E27FC236}">
                <a16:creationId xmlns:a16="http://schemas.microsoft.com/office/drawing/2014/main" id="{EE562701-AB8E-467E-B148-1A8995B13A5E}"/>
              </a:ext>
            </a:extLst>
          </p:cNvPr>
          <p:cNvSpPr>
            <a:spLocks noGrp="1"/>
          </p:cNvSpPr>
          <p:nvPr>
            <p:ph type="sldNum" sz="quarter" idx="12"/>
          </p:nvPr>
        </p:nvSpPr>
        <p:spPr/>
        <p:txBody>
          <a:bodyPr/>
          <a:lstStyle/>
          <a:p>
            <a:fld id="{4186D312-5708-4BCD-9C7D-138C97DD18FE}" type="slidenum">
              <a:rPr lang="de-AT" smtClean="0"/>
              <a:pPr/>
              <a:t>18</a:t>
            </a:fld>
            <a:endParaRPr lang="de-AT"/>
          </a:p>
        </p:txBody>
      </p:sp>
      <p:sp>
        <p:nvSpPr>
          <p:cNvPr id="5" name="Title 4">
            <a:extLst>
              <a:ext uri="{FF2B5EF4-FFF2-40B4-BE49-F238E27FC236}">
                <a16:creationId xmlns:a16="http://schemas.microsoft.com/office/drawing/2014/main" id="{9366624C-AF58-4F0D-8A13-F066026D1037}"/>
              </a:ext>
            </a:extLst>
          </p:cNvPr>
          <p:cNvSpPr>
            <a:spLocks noGrp="1"/>
          </p:cNvSpPr>
          <p:nvPr>
            <p:ph type="title"/>
          </p:nvPr>
        </p:nvSpPr>
        <p:spPr>
          <a:xfrm>
            <a:off x="609441" y="719933"/>
            <a:ext cx="8509307" cy="418057"/>
          </a:xfrm>
        </p:spPr>
        <p:txBody>
          <a:bodyPr/>
          <a:lstStyle/>
          <a:p>
            <a:r>
              <a:rPr lang="de-DE"/>
              <a:t>Threat: Modernization gap and missing user acceptance</a:t>
            </a:r>
          </a:p>
        </p:txBody>
      </p:sp>
      <p:grpSp>
        <p:nvGrpSpPr>
          <p:cNvPr id="6" name="Group 5">
            <a:extLst>
              <a:ext uri="{FF2B5EF4-FFF2-40B4-BE49-F238E27FC236}">
                <a16:creationId xmlns:a16="http://schemas.microsoft.com/office/drawing/2014/main" id="{3A4DE3BD-5799-4AAF-9143-2F14D69FF272}"/>
              </a:ext>
            </a:extLst>
          </p:cNvPr>
          <p:cNvGrpSpPr/>
          <p:nvPr/>
        </p:nvGrpSpPr>
        <p:grpSpPr>
          <a:xfrm>
            <a:off x="3602240" y="5396293"/>
            <a:ext cx="7572324" cy="830997"/>
            <a:chOff x="971601" y="5519681"/>
            <a:chExt cx="7572324" cy="830997"/>
          </a:xfrm>
        </p:grpSpPr>
        <p:sp>
          <p:nvSpPr>
            <p:cNvPr id="7" name="Abgerundetes Rechteck 11">
              <a:extLst>
                <a:ext uri="{FF2B5EF4-FFF2-40B4-BE49-F238E27FC236}">
                  <a16:creationId xmlns:a16="http://schemas.microsoft.com/office/drawing/2014/main" id="{54D70F53-BBF2-4303-811C-647451C4D45D}"/>
                </a:ext>
              </a:extLst>
            </p:cNvPr>
            <p:cNvSpPr/>
            <p:nvPr/>
          </p:nvSpPr>
          <p:spPr>
            <a:xfrm>
              <a:off x="971601" y="5537752"/>
              <a:ext cx="7572324" cy="798326"/>
            </a:xfrm>
            <a:prstGeom prst="roundRect">
              <a:avLst/>
            </a:prstGeom>
            <a:solidFill>
              <a:srgbClr val="90B139"/>
            </a:solidFill>
            <a:ln>
              <a:solidFill>
                <a:srgbClr val="90B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12">
              <a:extLst>
                <a:ext uri="{FF2B5EF4-FFF2-40B4-BE49-F238E27FC236}">
                  <a16:creationId xmlns:a16="http://schemas.microsoft.com/office/drawing/2014/main" id="{B203E90A-BDB2-4C92-8B7F-2408629A1E8C}"/>
                </a:ext>
              </a:extLst>
            </p:cNvPr>
            <p:cNvSpPr txBox="1"/>
            <p:nvPr/>
          </p:nvSpPr>
          <p:spPr>
            <a:xfrm>
              <a:off x="1038606" y="5519681"/>
              <a:ext cx="7505318" cy="830997"/>
            </a:xfrm>
            <a:prstGeom prst="rect">
              <a:avLst/>
            </a:prstGeom>
            <a:noFill/>
          </p:spPr>
          <p:txBody>
            <a:bodyPr wrap="square" rtlCol="0">
              <a:spAutoFit/>
            </a:bodyPr>
            <a:lstStyle/>
            <a:p>
              <a:r>
                <a:rPr lang="de-AT">
                  <a:solidFill>
                    <a:schemeClr val="bg1"/>
                  </a:solidFill>
                </a:rPr>
                <a:t>M</a:t>
              </a:r>
              <a:r>
                <a:rPr lang="de-AT" sz="2400">
                  <a:solidFill>
                    <a:schemeClr val="bg1"/>
                  </a:solidFill>
                </a:rPr>
                <a:t>odernizing an application means that the life cycle will be extended !</a:t>
              </a:r>
              <a:endParaRPr lang="de-AT" sz="2400" dirty="0">
                <a:solidFill>
                  <a:schemeClr val="bg1"/>
                </a:solidFill>
              </a:endParaRPr>
            </a:p>
          </p:txBody>
        </p:sp>
      </p:grpSp>
    </p:spTree>
    <p:extLst>
      <p:ext uri="{BB962C8B-B14F-4D97-AF65-F5344CB8AC3E}">
        <p14:creationId xmlns:p14="http://schemas.microsoft.com/office/powerpoint/2010/main" val="38230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3"/>
          </p:nvPr>
        </p:nvSpPr>
        <p:spPr/>
        <p:txBody>
          <a:bodyPr/>
          <a:lstStyle/>
          <a:p>
            <a:endParaRPr lang="en-US"/>
          </a:p>
        </p:txBody>
      </p:sp>
      <p:sp>
        <p:nvSpPr>
          <p:cNvPr id="6" name="Title 5"/>
          <p:cNvSpPr>
            <a:spLocks noGrp="1"/>
          </p:cNvSpPr>
          <p:nvPr>
            <p:ph type="title"/>
          </p:nvPr>
        </p:nvSpPr>
        <p:spPr/>
        <p:txBody>
          <a:bodyPr/>
          <a:lstStyle/>
          <a:p>
            <a:r>
              <a:rPr lang="de-DE"/>
              <a:t>Native Features in Forms 12</a:t>
            </a:r>
            <a:r>
              <a:rPr lang="de-DE" i="1"/>
              <a:t>c</a:t>
            </a:r>
            <a:endParaRPr lang="en-US" i="1"/>
          </a:p>
        </p:txBody>
      </p:sp>
      <p:sp>
        <p:nvSpPr>
          <p:cNvPr id="3" name="Slide Number Placeholder 2"/>
          <p:cNvSpPr>
            <a:spLocks noGrp="1"/>
          </p:cNvSpPr>
          <p:nvPr>
            <p:ph type="sldNum" sz="quarter" idx="12"/>
          </p:nvPr>
        </p:nvSpPr>
        <p:spPr/>
        <p:txBody>
          <a:bodyPr/>
          <a:lstStyle/>
          <a:p>
            <a:fld id="{4186D312-5708-4BCD-9C7D-138C97DD18FE}" type="slidenum">
              <a:rPr lang="de-AT" smtClean="0"/>
              <a:pPr/>
              <a:t>19</a:t>
            </a:fld>
            <a:endParaRPr lang="de-AT"/>
          </a:p>
        </p:txBody>
      </p:sp>
      <p:sp>
        <p:nvSpPr>
          <p:cNvPr id="8" name="TextBox 7"/>
          <p:cNvSpPr txBox="1"/>
          <p:nvPr/>
        </p:nvSpPr>
        <p:spPr>
          <a:xfrm>
            <a:off x="8583469" y="4325935"/>
            <a:ext cx="2814083" cy="1802219"/>
          </a:xfrm>
          <a:prstGeom prst="rect">
            <a:avLst/>
          </a:prstGeom>
          <a:noFill/>
        </p:spPr>
        <p:txBody>
          <a:bodyPr wrap="square" lIns="0" tIns="0" rIns="0" bIns="0" rtlCol="0">
            <a:noAutofit/>
          </a:bodyPr>
          <a:lstStyle/>
          <a:p>
            <a:pPr algn="ctr"/>
            <a:r>
              <a:rPr lang="en-US" sz="1800" dirty="0">
                <a:solidFill>
                  <a:srgbClr val="5A7073"/>
                </a:solidFill>
                <a:latin typeface="Arial" charset="0"/>
                <a:cs typeface="Arial" charset="0"/>
              </a:rPr>
              <a:t>System Events</a:t>
            </a:r>
          </a:p>
          <a:p>
            <a:pPr algn="ctr">
              <a:buClr>
                <a:schemeClr val="tx1">
                  <a:lumMod val="75000"/>
                </a:schemeClr>
              </a:buClr>
            </a:pPr>
            <a:r>
              <a:rPr lang="en-US" sz="1600" dirty="0">
                <a:solidFill>
                  <a:srgbClr val="5A7073"/>
                </a:solidFill>
                <a:latin typeface="Arial" charset="0"/>
                <a:cs typeface="Arial" charset="0"/>
              </a:rPr>
              <a:t>DB-Idle</a:t>
            </a:r>
          </a:p>
          <a:p>
            <a:pPr algn="ctr">
              <a:buClr>
                <a:schemeClr val="tx1">
                  <a:lumMod val="75000"/>
                </a:schemeClr>
              </a:buClr>
            </a:pPr>
            <a:r>
              <a:rPr lang="en-US" sz="1600" dirty="0">
                <a:solidFill>
                  <a:srgbClr val="5A7073"/>
                </a:solidFill>
                <a:latin typeface="Arial" charset="0"/>
                <a:cs typeface="Arial" charset="0"/>
              </a:rPr>
              <a:t>Client-Idle</a:t>
            </a:r>
          </a:p>
          <a:p>
            <a:pPr algn="ctr">
              <a:buClr>
                <a:schemeClr val="tx1">
                  <a:lumMod val="75000"/>
                </a:schemeClr>
              </a:buClr>
            </a:pPr>
            <a:r>
              <a:rPr lang="en-US" sz="1600" dirty="0">
                <a:solidFill>
                  <a:srgbClr val="5A7073"/>
                </a:solidFill>
                <a:latin typeface="Arial" charset="0"/>
                <a:cs typeface="Arial" charset="0"/>
              </a:rPr>
              <a:t>Notification</a:t>
            </a:r>
          </a:p>
          <a:p>
            <a:pPr algn="ctr">
              <a:buClr>
                <a:schemeClr val="tx1">
                  <a:lumMod val="75000"/>
                </a:schemeClr>
              </a:buClr>
            </a:pPr>
            <a:r>
              <a:rPr lang="en-US" sz="1600" dirty="0">
                <a:solidFill>
                  <a:srgbClr val="5A7073"/>
                </a:solidFill>
                <a:latin typeface="Arial" charset="0"/>
                <a:cs typeface="Arial" charset="0"/>
              </a:rPr>
              <a:t>Single-Sign-Off</a:t>
            </a:r>
          </a:p>
          <a:p>
            <a:pPr algn="ctr">
              <a:buClr>
                <a:schemeClr val="tx1">
                  <a:lumMod val="75000"/>
                </a:schemeClr>
              </a:buClr>
            </a:pPr>
            <a:r>
              <a:rPr lang="en-US" sz="1600" dirty="0">
                <a:solidFill>
                  <a:srgbClr val="5A7073"/>
                </a:solidFill>
                <a:latin typeface="Arial" charset="0"/>
                <a:cs typeface="Arial" charset="0"/>
              </a:rPr>
              <a:t>Media Completion</a:t>
            </a:r>
          </a:p>
          <a:p>
            <a:endParaRPr lang="en-US" sz="2000" dirty="0"/>
          </a:p>
          <a:p>
            <a:pPr>
              <a:lnSpc>
                <a:spcPct val="90000"/>
              </a:lnSpc>
            </a:pPr>
            <a:endParaRPr lang="en-US" sz="1800" dirty="0"/>
          </a:p>
          <a:p>
            <a:pPr>
              <a:lnSpc>
                <a:spcPct val="90000"/>
              </a:lnSpc>
            </a:pPr>
            <a:endParaRPr lang="en-US" sz="1800" dirty="0"/>
          </a:p>
        </p:txBody>
      </p:sp>
      <p:grpSp>
        <p:nvGrpSpPr>
          <p:cNvPr id="9" name="Group 25"/>
          <p:cNvGrpSpPr/>
          <p:nvPr/>
        </p:nvGrpSpPr>
        <p:grpSpPr>
          <a:xfrm>
            <a:off x="8577562" y="2957311"/>
            <a:ext cx="2087525" cy="916172"/>
            <a:chOff x="4419601" y="3017875"/>
            <a:chExt cx="2087525" cy="916172"/>
          </a:xfrm>
        </p:grpSpPr>
        <p:sp>
          <p:nvSpPr>
            <p:cNvPr id="10" name="TextBox 9"/>
            <p:cNvSpPr txBox="1"/>
            <p:nvPr/>
          </p:nvSpPr>
          <p:spPr>
            <a:xfrm>
              <a:off x="4419601" y="3017875"/>
              <a:ext cx="2087525" cy="412898"/>
            </a:xfrm>
            <a:prstGeom prst="rect">
              <a:avLst/>
            </a:prstGeom>
            <a:noFill/>
          </p:spPr>
          <p:txBody>
            <a:bodyPr wrap="square" lIns="0" tIns="0" rIns="0" bIns="0" rtlCol="0">
              <a:noAutofit/>
            </a:bodyPr>
            <a:lstStyle/>
            <a:p>
              <a:pPr algn="ctr"/>
              <a:r>
                <a:rPr lang="en-US" sz="1800" dirty="0">
                  <a:solidFill>
                    <a:srgbClr val="5A7073"/>
                  </a:solidFill>
                  <a:latin typeface="Arial" charset="0"/>
                  <a:cs typeface="Arial" charset="0"/>
                </a:rPr>
                <a:t>Audio Playback</a:t>
              </a:r>
            </a:p>
            <a:p>
              <a:pPr>
                <a:lnSpc>
                  <a:spcPct val="90000"/>
                </a:lnSpc>
              </a:pPr>
              <a:endParaRPr lang="en-US" sz="1800" dirty="0"/>
            </a:p>
            <a:p>
              <a:pPr>
                <a:lnSpc>
                  <a:spcPct val="90000"/>
                </a:lnSpc>
              </a:pPr>
              <a:endParaRPr lang="en-US" sz="1800" dirty="0"/>
            </a:p>
          </p:txBody>
        </p:sp>
        <p:pic>
          <p:nvPicPr>
            <p:cNvPr id="11" name="leftspk" descr="audio,volume,high,newschool"/>
            <p:cNvPicPr>
              <a:picLocks noChangeAspect="1" noChangeArrowheads="1"/>
            </p:cNvPicPr>
            <p:nvPr/>
          </p:nvPicPr>
          <p:blipFill>
            <a:blip r:embed="rId2" cstate="print"/>
            <a:srcRect/>
            <a:stretch>
              <a:fillRect/>
            </a:stretch>
          </p:blipFill>
          <p:spPr bwMode="auto">
            <a:xfrm>
              <a:off x="5174077" y="3409819"/>
              <a:ext cx="524228" cy="524228"/>
            </a:xfrm>
            <a:prstGeom prst="rect">
              <a:avLst/>
            </a:prstGeom>
            <a:noFill/>
          </p:spPr>
        </p:pic>
      </p:grpSp>
      <p:grpSp>
        <p:nvGrpSpPr>
          <p:cNvPr id="12" name="Group 29"/>
          <p:cNvGrpSpPr/>
          <p:nvPr/>
        </p:nvGrpSpPr>
        <p:grpSpPr>
          <a:xfrm>
            <a:off x="6315743" y="1384340"/>
            <a:ext cx="4316816" cy="931985"/>
            <a:chOff x="6315743" y="1040220"/>
            <a:chExt cx="4316816" cy="931985"/>
          </a:xfrm>
        </p:grpSpPr>
        <p:pic>
          <p:nvPicPr>
            <p:cNvPr id="13" name="imagesTabs" descr="C:\Users\mferrant\AppData\Local\Temp\HS6ClipImage_5661ed2d.jpg"/>
            <p:cNvPicPr>
              <a:picLocks noChangeAspect="1" noChangeArrowheads="1"/>
            </p:cNvPicPr>
            <p:nvPr/>
          </p:nvPicPr>
          <p:blipFill>
            <a:blip r:embed="rId3" cstate="print"/>
            <a:srcRect/>
            <a:stretch>
              <a:fillRect/>
            </a:stretch>
          </p:blipFill>
          <p:spPr bwMode="auto">
            <a:xfrm>
              <a:off x="6315743" y="1434131"/>
              <a:ext cx="4316816" cy="538074"/>
            </a:xfrm>
            <a:prstGeom prst="rect">
              <a:avLst/>
            </a:prstGeom>
            <a:noFill/>
          </p:spPr>
        </p:pic>
        <p:sp>
          <p:nvSpPr>
            <p:cNvPr id="14" name="TextBox 13"/>
            <p:cNvSpPr txBox="1"/>
            <p:nvPr/>
          </p:nvSpPr>
          <p:spPr>
            <a:xfrm>
              <a:off x="7403808" y="1040220"/>
              <a:ext cx="2140687" cy="412898"/>
            </a:xfrm>
            <a:prstGeom prst="rect">
              <a:avLst/>
            </a:prstGeom>
            <a:noFill/>
          </p:spPr>
          <p:txBody>
            <a:bodyPr wrap="square" lIns="0" tIns="0" rIns="0" bIns="0" rtlCol="0">
              <a:noAutofit/>
            </a:bodyPr>
            <a:lstStyle/>
            <a:p>
              <a:pPr algn="ctr"/>
              <a:r>
                <a:rPr lang="en-US" sz="1800" dirty="0">
                  <a:solidFill>
                    <a:srgbClr val="5A7073"/>
                  </a:solidFill>
                  <a:latin typeface="Arial" charset="0"/>
                  <a:cs typeface="Arial" charset="0"/>
                </a:rPr>
                <a:t>Tabs with Icons</a:t>
              </a:r>
            </a:p>
            <a:p>
              <a:pPr>
                <a:lnSpc>
                  <a:spcPct val="90000"/>
                </a:lnSpc>
              </a:pPr>
              <a:endParaRPr lang="en-US" sz="1800" dirty="0"/>
            </a:p>
            <a:p>
              <a:pPr>
                <a:lnSpc>
                  <a:spcPct val="90000"/>
                </a:lnSpc>
              </a:pPr>
              <a:endParaRPr lang="en-US" sz="1800" dirty="0"/>
            </a:p>
          </p:txBody>
        </p:sp>
      </p:grpSp>
      <p:grpSp>
        <p:nvGrpSpPr>
          <p:cNvPr id="15" name="Group 26"/>
          <p:cNvGrpSpPr/>
          <p:nvPr/>
        </p:nvGrpSpPr>
        <p:grpSpPr>
          <a:xfrm>
            <a:off x="1007112" y="4914128"/>
            <a:ext cx="3508744" cy="804382"/>
            <a:chOff x="3476847" y="4878572"/>
            <a:chExt cx="3508744" cy="804382"/>
          </a:xfrm>
        </p:grpSpPr>
        <p:pic>
          <p:nvPicPr>
            <p:cNvPr id="16" name="mouse" descr="C:\Users\mferrant\AppData\Local\Temp\HS6ClipImage_56b8dbc0.jpg"/>
            <p:cNvPicPr/>
            <p:nvPr/>
          </p:nvPicPr>
          <p:blipFill>
            <a:blip r:embed="rId4" cstate="print"/>
            <a:srcRect/>
            <a:stretch>
              <a:fillRect/>
            </a:stretch>
          </p:blipFill>
          <p:spPr bwMode="auto">
            <a:xfrm>
              <a:off x="4551883" y="5289252"/>
              <a:ext cx="1358672" cy="393702"/>
            </a:xfrm>
            <a:prstGeom prst="rect">
              <a:avLst/>
            </a:prstGeom>
            <a:noFill/>
            <a:ln w="9525">
              <a:noFill/>
              <a:miter lim="800000"/>
              <a:headEnd/>
              <a:tailEnd/>
            </a:ln>
          </p:spPr>
        </p:pic>
        <p:sp>
          <p:nvSpPr>
            <p:cNvPr id="17" name="TextBox 16"/>
            <p:cNvSpPr txBox="1"/>
            <p:nvPr/>
          </p:nvSpPr>
          <p:spPr>
            <a:xfrm>
              <a:off x="3476847" y="4878572"/>
              <a:ext cx="3508744" cy="412898"/>
            </a:xfrm>
            <a:prstGeom prst="rect">
              <a:avLst/>
            </a:prstGeom>
            <a:noFill/>
          </p:spPr>
          <p:txBody>
            <a:bodyPr wrap="square" lIns="0" tIns="0" rIns="0" bIns="0" rtlCol="0">
              <a:noAutofit/>
            </a:bodyPr>
            <a:lstStyle/>
            <a:p>
              <a:pPr algn="ctr">
                <a:buNone/>
              </a:pPr>
              <a:r>
                <a:rPr lang="en-US" sz="1800" dirty="0">
                  <a:solidFill>
                    <a:srgbClr val="5A7073"/>
                  </a:solidFill>
                  <a:latin typeface="Arial" charset="0"/>
                  <a:cs typeface="Arial" charset="0"/>
                </a:rPr>
                <a:t>Item Level Mouse Pointers</a:t>
              </a:r>
            </a:p>
            <a:p>
              <a:pPr>
                <a:lnSpc>
                  <a:spcPct val="90000"/>
                </a:lnSpc>
              </a:pPr>
              <a:endParaRPr lang="en-US" sz="1800" dirty="0"/>
            </a:p>
            <a:p>
              <a:pPr>
                <a:lnSpc>
                  <a:spcPct val="90000"/>
                </a:lnSpc>
              </a:pPr>
              <a:endParaRPr lang="en-US" sz="1800" dirty="0"/>
            </a:p>
          </p:txBody>
        </p:sp>
      </p:grpSp>
      <p:grpSp>
        <p:nvGrpSpPr>
          <p:cNvPr id="18" name="Group 28"/>
          <p:cNvGrpSpPr/>
          <p:nvPr/>
        </p:nvGrpSpPr>
        <p:grpSpPr>
          <a:xfrm>
            <a:off x="671143" y="1642084"/>
            <a:ext cx="3030279" cy="2931920"/>
            <a:chOff x="850605" y="1905000"/>
            <a:chExt cx="3030279" cy="2931920"/>
          </a:xfrm>
        </p:grpSpPr>
        <p:sp>
          <p:nvSpPr>
            <p:cNvPr id="19" name="TextBox 18"/>
            <p:cNvSpPr txBox="1"/>
            <p:nvPr/>
          </p:nvSpPr>
          <p:spPr>
            <a:xfrm>
              <a:off x="850605" y="1905000"/>
              <a:ext cx="3030279" cy="412898"/>
            </a:xfrm>
            <a:prstGeom prst="rect">
              <a:avLst/>
            </a:prstGeom>
            <a:noFill/>
          </p:spPr>
          <p:txBody>
            <a:bodyPr wrap="square" lIns="0" tIns="0" rIns="0" bIns="0" rtlCol="0">
              <a:noAutofit/>
            </a:bodyPr>
            <a:lstStyle/>
            <a:p>
              <a:pPr algn="ctr"/>
              <a:r>
                <a:rPr lang="en-US" sz="1800">
                  <a:solidFill>
                    <a:srgbClr val="5A7073"/>
                  </a:solidFill>
                  <a:latin typeface="Arial" charset="0"/>
                  <a:cs typeface="Arial" charset="0"/>
                </a:rPr>
                <a:t>BI Publisher </a:t>
              </a:r>
              <a:r>
                <a:rPr lang="en-US" sz="1800" dirty="0">
                  <a:solidFill>
                    <a:srgbClr val="5A7073"/>
                  </a:solidFill>
                  <a:latin typeface="Arial" charset="0"/>
                  <a:cs typeface="Arial" charset="0"/>
                </a:rPr>
                <a:t>Integration</a:t>
              </a:r>
            </a:p>
            <a:p>
              <a:pPr>
                <a:lnSpc>
                  <a:spcPct val="90000"/>
                </a:lnSpc>
              </a:pPr>
              <a:endParaRPr lang="en-US" sz="1800" dirty="0"/>
            </a:p>
            <a:p>
              <a:pPr>
                <a:lnSpc>
                  <a:spcPct val="90000"/>
                </a:lnSpc>
              </a:pPr>
              <a:endParaRPr lang="en-US" sz="1800" dirty="0"/>
            </a:p>
          </p:txBody>
        </p:sp>
        <p:grpSp>
          <p:nvGrpSpPr>
            <p:cNvPr id="20" name="Group 24"/>
            <p:cNvGrpSpPr/>
            <p:nvPr/>
          </p:nvGrpSpPr>
          <p:grpSpPr>
            <a:xfrm>
              <a:off x="1155434" y="2394081"/>
              <a:ext cx="2420621" cy="2442839"/>
              <a:chOff x="1072261" y="2394081"/>
              <a:chExt cx="2420621" cy="2442839"/>
            </a:xfrm>
          </p:grpSpPr>
          <p:pic>
            <p:nvPicPr>
              <p:cNvPr id="21" name="bi-3" descr="C:\Users\mferrant\AppData\Local\Temp\HS6ClipImage_57474899.jpg"/>
              <p:cNvPicPr>
                <a:picLocks noChangeAspect="1" noChangeArrowheads="1"/>
              </p:cNvPicPr>
              <p:nvPr/>
            </p:nvPicPr>
            <p:blipFill>
              <a:blip r:embed="rId5" cstate="print"/>
              <a:srcRect/>
              <a:stretch>
                <a:fillRect/>
              </a:stretch>
            </p:blipFill>
            <p:spPr bwMode="auto">
              <a:xfrm>
                <a:off x="1402908" y="2394081"/>
                <a:ext cx="1397887" cy="1827541"/>
              </a:xfrm>
              <a:prstGeom prst="rect">
                <a:avLst/>
              </a:prstGeom>
              <a:noFill/>
            </p:spPr>
          </p:pic>
          <p:pic>
            <p:nvPicPr>
              <p:cNvPr id="22" name="bi-1" descr="C:\Users\mferrant\AppData\Local\Temp\HS6ClipImage_57474881.jpg"/>
              <p:cNvPicPr>
                <a:picLocks noChangeAspect="1" noChangeArrowheads="1"/>
              </p:cNvPicPr>
              <p:nvPr/>
            </p:nvPicPr>
            <p:blipFill>
              <a:blip r:embed="rId6" cstate="print"/>
              <a:srcRect/>
              <a:stretch>
                <a:fillRect/>
              </a:stretch>
            </p:blipFill>
            <p:spPr bwMode="auto">
              <a:xfrm>
                <a:off x="1072261" y="3181791"/>
                <a:ext cx="1426045" cy="1655129"/>
              </a:xfrm>
              <a:prstGeom prst="rect">
                <a:avLst/>
              </a:prstGeom>
              <a:noFill/>
            </p:spPr>
          </p:pic>
          <p:pic>
            <p:nvPicPr>
              <p:cNvPr id="23" name="bi-2" descr="C:\Users\mferrant\AppData\Local\Temp\HS6ClipImage_5747488e.jpg"/>
              <p:cNvPicPr>
                <a:picLocks noChangeAspect="1" noChangeArrowheads="1"/>
              </p:cNvPicPr>
              <p:nvPr/>
            </p:nvPicPr>
            <p:blipFill>
              <a:blip r:embed="rId7" cstate="print"/>
              <a:srcRect/>
              <a:stretch>
                <a:fillRect/>
              </a:stretch>
            </p:blipFill>
            <p:spPr bwMode="auto">
              <a:xfrm>
                <a:off x="2049655" y="2823980"/>
                <a:ext cx="1443227" cy="1592132"/>
              </a:xfrm>
              <a:prstGeom prst="rect">
                <a:avLst/>
              </a:prstGeom>
              <a:noFill/>
            </p:spPr>
          </p:pic>
        </p:grpSp>
      </p:grpSp>
      <p:grpSp>
        <p:nvGrpSpPr>
          <p:cNvPr id="24" name="Group 33"/>
          <p:cNvGrpSpPr/>
          <p:nvPr/>
        </p:nvGrpSpPr>
        <p:grpSpPr>
          <a:xfrm>
            <a:off x="3580269" y="1959476"/>
            <a:ext cx="2087525" cy="1499669"/>
            <a:chOff x="5932936" y="2085701"/>
            <a:chExt cx="2087525" cy="1499669"/>
          </a:xfrm>
        </p:grpSpPr>
        <p:pic>
          <p:nvPicPr>
            <p:cNvPr id="25" name="Picture 2" descr="C:\Users\mferrant\AppData\Local\Temp\HS6ClipImage_57bf26a2.jpg"/>
            <p:cNvPicPr>
              <a:picLocks noChangeAspect="1" noChangeArrowheads="1"/>
            </p:cNvPicPr>
            <p:nvPr/>
          </p:nvPicPr>
          <p:blipFill>
            <a:blip r:embed="rId8" cstate="print"/>
            <a:srcRect/>
            <a:stretch>
              <a:fillRect/>
            </a:stretch>
          </p:blipFill>
          <p:spPr bwMode="auto">
            <a:xfrm>
              <a:off x="6218744" y="2445672"/>
              <a:ext cx="1515909" cy="1139698"/>
            </a:xfrm>
            <a:prstGeom prst="rect">
              <a:avLst/>
            </a:prstGeom>
            <a:noFill/>
          </p:spPr>
        </p:pic>
        <p:sp>
          <p:nvSpPr>
            <p:cNvPr id="26" name="TextBox 25"/>
            <p:cNvSpPr txBox="1"/>
            <p:nvPr/>
          </p:nvSpPr>
          <p:spPr>
            <a:xfrm>
              <a:off x="5932936" y="2085701"/>
              <a:ext cx="2087525" cy="412898"/>
            </a:xfrm>
            <a:prstGeom prst="rect">
              <a:avLst/>
            </a:prstGeom>
            <a:noFill/>
          </p:spPr>
          <p:txBody>
            <a:bodyPr wrap="square" lIns="0" tIns="0" rIns="0" bIns="0" rtlCol="0">
              <a:noAutofit/>
            </a:bodyPr>
            <a:lstStyle/>
            <a:p>
              <a:pPr algn="ctr"/>
              <a:r>
                <a:rPr lang="en-US" sz="1800" dirty="0">
                  <a:solidFill>
                    <a:srgbClr val="5A7073"/>
                  </a:solidFill>
                  <a:latin typeface="Arial" charset="0"/>
                  <a:cs typeface="Arial" charset="0"/>
                </a:rPr>
                <a:t>Login Hints</a:t>
              </a:r>
            </a:p>
            <a:p>
              <a:pPr>
                <a:lnSpc>
                  <a:spcPct val="90000"/>
                </a:lnSpc>
              </a:pPr>
              <a:endParaRPr lang="en-US" sz="1800" dirty="0"/>
            </a:p>
            <a:p>
              <a:pPr>
                <a:lnSpc>
                  <a:spcPct val="90000"/>
                </a:lnSpc>
              </a:pPr>
              <a:endParaRPr lang="en-US" sz="1800" dirty="0"/>
            </a:p>
          </p:txBody>
        </p:sp>
      </p:grpSp>
      <p:grpSp>
        <p:nvGrpSpPr>
          <p:cNvPr id="27" name="Group 38"/>
          <p:cNvGrpSpPr/>
          <p:nvPr/>
        </p:nvGrpSpPr>
        <p:grpSpPr>
          <a:xfrm>
            <a:off x="6087423" y="2627924"/>
            <a:ext cx="2087525" cy="790445"/>
            <a:chOff x="6140588" y="2734254"/>
            <a:chExt cx="2087525" cy="790445"/>
          </a:xfrm>
        </p:grpSpPr>
        <p:pic>
          <p:nvPicPr>
            <p:cNvPr id="28" name="Picture 4" descr="C:\Users\mferrant\AppData\Local\Temp\HS6ClipImage_57d5919d.jpg"/>
            <p:cNvPicPr>
              <a:picLocks noChangeAspect="1" noChangeArrowheads="1"/>
            </p:cNvPicPr>
            <p:nvPr/>
          </p:nvPicPr>
          <p:blipFill>
            <a:blip r:embed="rId9" cstate="print"/>
            <a:srcRect/>
            <a:stretch>
              <a:fillRect/>
            </a:stretch>
          </p:blipFill>
          <p:spPr bwMode="auto">
            <a:xfrm>
              <a:off x="6650766" y="2963752"/>
              <a:ext cx="1067168" cy="560947"/>
            </a:xfrm>
            <a:prstGeom prst="rect">
              <a:avLst/>
            </a:prstGeom>
            <a:noFill/>
          </p:spPr>
        </p:pic>
        <p:sp>
          <p:nvSpPr>
            <p:cNvPr id="29" name="TextBox 28"/>
            <p:cNvSpPr txBox="1"/>
            <p:nvPr/>
          </p:nvSpPr>
          <p:spPr>
            <a:xfrm>
              <a:off x="6140588" y="2734254"/>
              <a:ext cx="2087525" cy="412898"/>
            </a:xfrm>
            <a:prstGeom prst="rect">
              <a:avLst/>
            </a:prstGeom>
            <a:noFill/>
          </p:spPr>
          <p:txBody>
            <a:bodyPr wrap="square" lIns="0" tIns="0" rIns="0" bIns="0" rtlCol="0">
              <a:noAutofit/>
            </a:bodyPr>
            <a:lstStyle/>
            <a:p>
              <a:pPr algn="ctr"/>
              <a:r>
                <a:rPr lang="en-US" sz="1800">
                  <a:solidFill>
                    <a:srgbClr val="5A7073"/>
                  </a:solidFill>
                  <a:latin typeface="Arial" charset="0"/>
                  <a:cs typeface="Arial" charset="0"/>
                </a:rPr>
                <a:t>Java WebStart</a:t>
              </a:r>
              <a:endParaRPr lang="en-US" sz="1800" dirty="0">
                <a:solidFill>
                  <a:srgbClr val="5A7073"/>
                </a:solidFill>
                <a:latin typeface="Arial" charset="0"/>
                <a:cs typeface="Arial" charset="0"/>
              </a:endParaRPr>
            </a:p>
            <a:p>
              <a:pPr>
                <a:lnSpc>
                  <a:spcPct val="90000"/>
                </a:lnSpc>
              </a:pPr>
              <a:endParaRPr lang="en-US" sz="1800" dirty="0"/>
            </a:p>
            <a:p>
              <a:pPr>
                <a:lnSpc>
                  <a:spcPct val="90000"/>
                </a:lnSpc>
              </a:pPr>
              <a:endParaRPr lang="en-US" sz="1800" dirty="0"/>
            </a:p>
          </p:txBody>
        </p:sp>
      </p:grpSp>
      <p:grpSp>
        <p:nvGrpSpPr>
          <p:cNvPr id="30" name="Group 29"/>
          <p:cNvGrpSpPr/>
          <p:nvPr/>
        </p:nvGrpSpPr>
        <p:grpSpPr>
          <a:xfrm>
            <a:off x="4433679" y="3733101"/>
            <a:ext cx="3937590" cy="2547839"/>
            <a:chOff x="4433679" y="3752151"/>
            <a:chExt cx="3937590" cy="2547839"/>
          </a:xfrm>
        </p:grpSpPr>
        <p:sp>
          <p:nvSpPr>
            <p:cNvPr id="31" name="TextBox 30"/>
            <p:cNvSpPr txBox="1"/>
            <p:nvPr/>
          </p:nvSpPr>
          <p:spPr>
            <a:xfrm>
              <a:off x="4433679" y="3752151"/>
              <a:ext cx="3937590" cy="412898"/>
            </a:xfrm>
            <a:prstGeom prst="rect">
              <a:avLst/>
            </a:prstGeom>
            <a:noFill/>
          </p:spPr>
          <p:txBody>
            <a:bodyPr wrap="square" lIns="0" tIns="0" rIns="0" bIns="0" rtlCol="0">
              <a:noAutofit/>
            </a:bodyPr>
            <a:lstStyle/>
            <a:p>
              <a:pPr algn="ctr"/>
              <a:r>
                <a:rPr lang="en-US" sz="1800" dirty="0">
                  <a:solidFill>
                    <a:srgbClr val="5A7073"/>
                  </a:solidFill>
                  <a:latin typeface="Arial" charset="0"/>
                  <a:cs typeface="Arial" charset="0"/>
                </a:rPr>
                <a:t>Customizable Color Schemes</a:t>
              </a:r>
            </a:p>
            <a:p>
              <a:pPr>
                <a:lnSpc>
                  <a:spcPct val="90000"/>
                </a:lnSpc>
              </a:pPr>
              <a:endParaRPr lang="en-US" sz="1800" dirty="0"/>
            </a:p>
            <a:p>
              <a:pPr>
                <a:lnSpc>
                  <a:spcPct val="90000"/>
                </a:lnSpc>
              </a:pPr>
              <a:endParaRPr lang="en-US" sz="1800" dirty="0"/>
            </a:p>
          </p:txBody>
        </p:sp>
        <p:grpSp>
          <p:nvGrpSpPr>
            <p:cNvPr id="32" name="Group 31"/>
            <p:cNvGrpSpPr/>
            <p:nvPr/>
          </p:nvGrpSpPr>
          <p:grpSpPr>
            <a:xfrm>
              <a:off x="5249820" y="4165687"/>
              <a:ext cx="2358603" cy="2134303"/>
              <a:chOff x="5249820" y="4165687"/>
              <a:chExt cx="2358603" cy="2134303"/>
            </a:xfrm>
          </p:grpSpPr>
          <p:pic>
            <p:nvPicPr>
              <p:cNvPr id="33" name="plum" descr="\\stealth2008\d$\images\customColor\myPlum.png"/>
              <p:cNvPicPr>
                <a:picLocks noChangeAspect="1" noChangeArrowheads="1"/>
              </p:cNvPicPr>
              <p:nvPr/>
            </p:nvPicPr>
            <p:blipFill>
              <a:blip r:embed="rId10" cstate="print"/>
              <a:srcRect/>
              <a:stretch>
                <a:fillRect/>
              </a:stretch>
            </p:blipFill>
            <p:spPr bwMode="auto">
              <a:xfrm>
                <a:off x="5249820" y="4165687"/>
                <a:ext cx="1658719" cy="1423066"/>
              </a:xfrm>
              <a:prstGeom prst="rect">
                <a:avLst/>
              </a:prstGeom>
              <a:noFill/>
            </p:spPr>
          </p:pic>
          <p:pic>
            <p:nvPicPr>
              <p:cNvPr id="34" name="green" descr="\\stealth2008\d$\images\customColor\myGreen.png"/>
              <p:cNvPicPr>
                <a:picLocks noChangeAspect="1" noChangeArrowheads="1"/>
              </p:cNvPicPr>
              <p:nvPr/>
            </p:nvPicPr>
            <p:blipFill>
              <a:blip r:embed="rId11" cstate="print"/>
              <a:srcRect/>
              <a:stretch>
                <a:fillRect/>
              </a:stretch>
            </p:blipFill>
            <p:spPr bwMode="auto">
              <a:xfrm>
                <a:off x="5467114" y="4399607"/>
                <a:ext cx="1651854" cy="1420778"/>
              </a:xfrm>
              <a:prstGeom prst="rect">
                <a:avLst/>
              </a:prstGeom>
              <a:noFill/>
            </p:spPr>
          </p:pic>
          <p:pic>
            <p:nvPicPr>
              <p:cNvPr id="35" name="sample" descr="\\stealth2008\d$\images\customColor\sample.png"/>
              <p:cNvPicPr>
                <a:picLocks noChangeAspect="1" noChangeArrowheads="1"/>
              </p:cNvPicPr>
              <p:nvPr/>
            </p:nvPicPr>
            <p:blipFill>
              <a:blip r:embed="rId12" cstate="print"/>
              <a:srcRect/>
              <a:stretch>
                <a:fillRect/>
              </a:stretch>
            </p:blipFill>
            <p:spPr bwMode="auto">
              <a:xfrm>
                <a:off x="5732162" y="4638125"/>
                <a:ext cx="1630746" cy="1399068"/>
              </a:xfrm>
              <a:prstGeom prst="rect">
                <a:avLst/>
              </a:prstGeom>
              <a:noFill/>
            </p:spPr>
          </p:pic>
          <p:pic>
            <p:nvPicPr>
              <p:cNvPr id="36" name="blue" descr="\\stealth2008\d$\images\customColor\myBlue.png"/>
              <p:cNvPicPr>
                <a:picLocks noChangeAspect="1" noChangeArrowheads="1"/>
              </p:cNvPicPr>
              <p:nvPr/>
            </p:nvPicPr>
            <p:blipFill>
              <a:blip r:embed="rId13" cstate="print"/>
              <a:srcRect/>
              <a:stretch>
                <a:fillRect/>
              </a:stretch>
            </p:blipFill>
            <p:spPr bwMode="auto">
              <a:xfrm>
                <a:off x="5958856" y="4874636"/>
                <a:ext cx="1649567" cy="1425354"/>
              </a:xfrm>
              <a:prstGeom prst="rect">
                <a:avLst/>
              </a:prstGeom>
              <a:noFill/>
            </p:spPr>
          </p:pic>
        </p:grpSp>
      </p:grpSp>
    </p:spTree>
    <p:extLst>
      <p:ext uri="{BB962C8B-B14F-4D97-AF65-F5344CB8AC3E}">
        <p14:creationId xmlns:p14="http://schemas.microsoft.com/office/powerpoint/2010/main" val="223222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p:cNvSpPr>
            <a:spLocks noGrp="1"/>
          </p:cNvSpPr>
          <p:nvPr>
            <p:ph idx="1"/>
          </p:nvPr>
        </p:nvSpPr>
        <p:spPr>
          <a:xfrm>
            <a:off x="1263641" y="1640997"/>
            <a:ext cx="5845011" cy="4565103"/>
          </a:xfrm>
        </p:spPr>
        <p:txBody>
          <a:bodyPr>
            <a:normAutofit/>
          </a:bodyPr>
          <a:lstStyle/>
          <a:p>
            <a:pPr lvl="1"/>
            <a:r>
              <a:rPr lang="de-AT" sz="1900" b="1"/>
              <a:t>Founded in April </a:t>
            </a:r>
            <a:r>
              <a:rPr lang="de-AT" sz="1900" b="1" dirty="0"/>
              <a:t>2016</a:t>
            </a:r>
          </a:p>
          <a:p>
            <a:pPr lvl="1"/>
            <a:r>
              <a:rPr lang="de-AT" sz="1900" b="1"/>
              <a:t>Comprehensive Oracle </a:t>
            </a:r>
            <a:r>
              <a:rPr lang="de-AT" sz="1900" b="1" dirty="0"/>
              <a:t>e</a:t>
            </a:r>
            <a:r>
              <a:rPr lang="de-AT" sz="1900" b="1"/>
              <a:t>xpertise</a:t>
            </a:r>
            <a:endParaRPr lang="de-AT" sz="1900" b="1" dirty="0"/>
          </a:p>
          <a:p>
            <a:pPr lvl="1"/>
            <a:r>
              <a:rPr lang="de-AT" sz="1900" b="1"/>
              <a:t>Average age 40</a:t>
            </a:r>
            <a:r>
              <a:rPr lang="de-AT" sz="1900" b="1" dirty="0"/>
              <a:t>+</a:t>
            </a:r>
          </a:p>
          <a:p>
            <a:pPr lvl="1"/>
            <a:r>
              <a:rPr lang="de-AT" sz="1900" b="1"/>
              <a:t>IT consultancy</a:t>
            </a:r>
            <a:endParaRPr lang="de-AT" sz="1900" b="1" dirty="0"/>
          </a:p>
          <a:p>
            <a:pPr lvl="1"/>
            <a:r>
              <a:rPr lang="de-AT" sz="1900" b="1"/>
              <a:t>Primary customer base: Oracle Forms user</a:t>
            </a:r>
            <a:endParaRPr lang="de-AT" sz="1900" b="1" dirty="0"/>
          </a:p>
          <a:p>
            <a:pPr lvl="1"/>
            <a:r>
              <a:rPr lang="de-AT" sz="1900" b="1"/>
              <a:t>Technical competency</a:t>
            </a:r>
            <a:endParaRPr lang="de-AT" sz="1900" b="1" dirty="0"/>
          </a:p>
          <a:p>
            <a:pPr lvl="2"/>
            <a:r>
              <a:rPr lang="de-AT" sz="1800"/>
              <a:t>Oracle Forms</a:t>
            </a:r>
            <a:endParaRPr lang="de-AT" sz="1800" dirty="0"/>
          </a:p>
          <a:p>
            <a:pPr lvl="2"/>
            <a:r>
              <a:rPr lang="de-AT" sz="1800"/>
              <a:t>Oracle APEX</a:t>
            </a:r>
            <a:endParaRPr lang="de-AT" sz="1800" dirty="0"/>
          </a:p>
          <a:p>
            <a:pPr lvl="2"/>
            <a:r>
              <a:rPr lang="de-AT" sz="1800"/>
              <a:t>Java/Oracle ADF</a:t>
            </a:r>
            <a:endParaRPr lang="de-AT" sz="1800" dirty="0"/>
          </a:p>
          <a:p>
            <a:pPr lvl="2"/>
            <a:r>
              <a:rPr lang="de-AT" sz="1800"/>
              <a:t>Oracle Jet</a:t>
            </a:r>
            <a:endParaRPr lang="de-AT" sz="1800" dirty="0"/>
          </a:p>
          <a:p>
            <a:pPr lvl="2"/>
            <a:r>
              <a:rPr lang="de-AT" sz="1800"/>
              <a:t>Mobile</a:t>
            </a:r>
            <a:endParaRPr lang="de-AT" sz="1800" dirty="0"/>
          </a:p>
          <a:p>
            <a:pPr lvl="2"/>
            <a:r>
              <a:rPr lang="de-AT" sz="1800" dirty="0" err="1"/>
              <a:t>Cloud</a:t>
            </a:r>
            <a:endParaRPr lang="de-AT" sz="1800" dirty="0"/>
          </a:p>
          <a:p>
            <a:pPr>
              <a:buClr>
                <a:srgbClr val="90B139"/>
              </a:buClr>
              <a:buFont typeface="Wingdings" pitchFamily="2" charset="2"/>
              <a:buChar char="§"/>
            </a:pPr>
            <a:endParaRPr lang="de-AT" sz="1800" dirty="0">
              <a:latin typeface="Verdana" pitchFamily="34" charset="0"/>
              <a:ea typeface="Verdana" pitchFamily="34" charset="0"/>
              <a:cs typeface="Verdana" pitchFamily="34" charset="0"/>
            </a:endParaRPr>
          </a:p>
        </p:txBody>
      </p:sp>
      <p:sp>
        <p:nvSpPr>
          <p:cNvPr id="7" name="Foliennummernplatzhalter 2">
            <a:extLst>
              <a:ext uri="{FF2B5EF4-FFF2-40B4-BE49-F238E27FC236}">
                <a16:creationId xmlns:a16="http://schemas.microsoft.com/office/drawing/2014/main" id="{82B88C72-CE4A-486F-A2AC-F059EAAC7346}"/>
              </a:ext>
            </a:extLst>
          </p:cNvPr>
          <p:cNvSpPr>
            <a:spLocks noGrp="1"/>
          </p:cNvSpPr>
          <p:nvPr>
            <p:ph type="sldNum" sz="quarter" idx="12"/>
          </p:nvPr>
        </p:nvSpPr>
        <p:spPr/>
        <p:txBody>
          <a:bodyPr/>
          <a:lstStyle/>
          <a:p>
            <a:fld id="{4186D312-5708-4BCD-9C7D-138C97DD18FE}" type="slidenum">
              <a:rPr lang="de-AT" smtClean="0"/>
              <a:pPr/>
              <a:t>2</a:t>
            </a:fld>
            <a:endParaRPr lang="de-AT" dirty="0"/>
          </a:p>
        </p:txBody>
      </p:sp>
      <p:sp>
        <p:nvSpPr>
          <p:cNvPr id="11" name="Titel 4"/>
          <p:cNvSpPr>
            <a:spLocks noGrp="1"/>
          </p:cNvSpPr>
          <p:nvPr>
            <p:ph type="title"/>
          </p:nvPr>
        </p:nvSpPr>
        <p:spPr>
          <a:xfrm>
            <a:off x="1263641" y="332656"/>
            <a:ext cx="7855107" cy="418057"/>
          </a:xfrm>
        </p:spPr>
        <p:txBody>
          <a:bodyPr/>
          <a:lstStyle/>
          <a:p>
            <a:r>
              <a:rPr lang="de-DE"/>
              <a:t>Der IT-Macher GmbH</a:t>
            </a:r>
            <a:endParaRPr lang="de-DE" dirty="0"/>
          </a:p>
        </p:txBody>
      </p:sp>
      <p:pic>
        <p:nvPicPr>
          <p:cNvPr id="2" name="Picture 2"/>
          <p:cNvPicPr>
            <a:picLocks noChangeAspect="1" noChangeArrowheads="1"/>
          </p:cNvPicPr>
          <p:nvPr/>
        </p:nvPicPr>
        <p:blipFill>
          <a:blip r:embed="rId2"/>
          <a:srcRect/>
          <a:stretch>
            <a:fillRect/>
          </a:stretch>
        </p:blipFill>
        <p:spPr bwMode="auto">
          <a:xfrm>
            <a:off x="7102524" y="1692336"/>
            <a:ext cx="4451339" cy="4462427"/>
          </a:xfrm>
          <a:prstGeom prst="rect">
            <a:avLst/>
          </a:prstGeom>
          <a:noFill/>
          <a:ln w="9525">
            <a:noFill/>
            <a:miter lim="800000"/>
            <a:headEnd/>
            <a:tailEnd/>
          </a:ln>
          <a:effectLst/>
        </p:spPr>
      </p:pic>
    </p:spTree>
    <p:extLst>
      <p:ext uri="{BB962C8B-B14F-4D97-AF65-F5344CB8AC3E}">
        <p14:creationId xmlns:p14="http://schemas.microsoft.com/office/powerpoint/2010/main" val="1333183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14DC80-EFD9-469E-BB63-E504ABD942C7}"/>
              </a:ext>
            </a:extLst>
          </p:cNvPr>
          <p:cNvSpPr>
            <a:spLocks noGrp="1"/>
          </p:cNvSpPr>
          <p:nvPr>
            <p:ph idx="1"/>
          </p:nvPr>
        </p:nvSpPr>
        <p:spPr/>
        <p:txBody>
          <a:bodyPr/>
          <a:lstStyle/>
          <a:p>
            <a:r>
              <a:rPr lang="de-DE"/>
              <a:t>Native Features of Oracle Forms 12</a:t>
            </a:r>
            <a:r>
              <a:rPr lang="de-DE" i="1"/>
              <a:t>c</a:t>
            </a:r>
            <a:endParaRPr lang="de-DE"/>
          </a:p>
          <a:p>
            <a:pPr lvl="1"/>
            <a:r>
              <a:rPr lang="de-DE"/>
              <a:t>Custom Color Schemes</a:t>
            </a:r>
          </a:p>
          <a:p>
            <a:pPr lvl="1"/>
            <a:r>
              <a:rPr lang="de-DE"/>
              <a:t>Gradient Color Canvas</a:t>
            </a:r>
          </a:p>
          <a:p>
            <a:pPr lvl="1"/>
            <a:r>
              <a:rPr lang="de-DE"/>
              <a:t>Row Banding</a:t>
            </a:r>
          </a:p>
          <a:p>
            <a:pPr lvl="1"/>
            <a:r>
              <a:rPr lang="de-DE"/>
              <a:t>Toolbar Sizing</a:t>
            </a:r>
          </a:p>
          <a:p>
            <a:pPr lvl="1"/>
            <a:r>
              <a:rPr lang="de-DE"/>
              <a:t>...</a:t>
            </a:r>
          </a:p>
        </p:txBody>
      </p:sp>
      <p:sp>
        <p:nvSpPr>
          <p:cNvPr id="3" name="Slide Number Placeholder 2">
            <a:extLst>
              <a:ext uri="{FF2B5EF4-FFF2-40B4-BE49-F238E27FC236}">
                <a16:creationId xmlns:a16="http://schemas.microsoft.com/office/drawing/2014/main" id="{529F222B-35EB-407A-B679-E8206BB272C7}"/>
              </a:ext>
            </a:extLst>
          </p:cNvPr>
          <p:cNvSpPr>
            <a:spLocks noGrp="1"/>
          </p:cNvSpPr>
          <p:nvPr>
            <p:ph type="sldNum" sz="quarter" idx="12"/>
          </p:nvPr>
        </p:nvSpPr>
        <p:spPr/>
        <p:txBody>
          <a:bodyPr/>
          <a:lstStyle/>
          <a:p>
            <a:fld id="{4186D312-5708-4BCD-9C7D-138C97DD18FE}" type="slidenum">
              <a:rPr lang="de-AT" smtClean="0"/>
              <a:pPr/>
              <a:t>20</a:t>
            </a:fld>
            <a:endParaRPr lang="de-AT"/>
          </a:p>
        </p:txBody>
      </p:sp>
      <p:sp>
        <p:nvSpPr>
          <p:cNvPr id="4" name="Subtitle 3">
            <a:extLst>
              <a:ext uri="{FF2B5EF4-FFF2-40B4-BE49-F238E27FC236}">
                <a16:creationId xmlns:a16="http://schemas.microsoft.com/office/drawing/2014/main" id="{78FE8B18-8989-48BC-A47E-4C22B4B31237}"/>
              </a:ext>
            </a:extLst>
          </p:cNvPr>
          <p:cNvSpPr>
            <a:spLocks noGrp="1"/>
          </p:cNvSpPr>
          <p:nvPr>
            <p:ph type="subTitle" idx="13"/>
          </p:nvPr>
        </p:nvSpPr>
        <p:spPr/>
        <p:txBody>
          <a:bodyPr/>
          <a:lstStyle/>
          <a:p>
            <a:endParaRPr lang="de-DE"/>
          </a:p>
        </p:txBody>
      </p:sp>
      <p:sp>
        <p:nvSpPr>
          <p:cNvPr id="5" name="Title 4">
            <a:extLst>
              <a:ext uri="{FF2B5EF4-FFF2-40B4-BE49-F238E27FC236}">
                <a16:creationId xmlns:a16="http://schemas.microsoft.com/office/drawing/2014/main" id="{A40B23B8-24E5-40DA-9B5F-B3C55AA7CC35}"/>
              </a:ext>
            </a:extLst>
          </p:cNvPr>
          <p:cNvSpPr>
            <a:spLocks noGrp="1"/>
          </p:cNvSpPr>
          <p:nvPr>
            <p:ph type="title"/>
          </p:nvPr>
        </p:nvSpPr>
        <p:spPr/>
        <p:txBody>
          <a:bodyPr/>
          <a:lstStyle/>
          <a:p>
            <a:r>
              <a:rPr lang="de-DE"/>
              <a:t>Improving the Look&amp;Feel</a:t>
            </a:r>
          </a:p>
        </p:txBody>
      </p:sp>
      <p:pic>
        <p:nvPicPr>
          <p:cNvPr id="6" name="Grafik 26">
            <a:extLst>
              <a:ext uri="{FF2B5EF4-FFF2-40B4-BE49-F238E27FC236}">
                <a16:creationId xmlns:a16="http://schemas.microsoft.com/office/drawing/2014/main" id="{EDFA1472-F72A-4A71-9548-2A7CBE9B9CC2}"/>
              </a:ext>
            </a:extLst>
          </p:cNvPr>
          <p:cNvPicPr>
            <a:picLocks noChangeAspect="1"/>
          </p:cNvPicPr>
          <p:nvPr/>
        </p:nvPicPr>
        <p:blipFill>
          <a:blip r:embed="rId3"/>
          <a:stretch>
            <a:fillRect/>
          </a:stretch>
        </p:blipFill>
        <p:spPr>
          <a:xfrm>
            <a:off x="6669743" y="2236101"/>
            <a:ext cx="5089897" cy="4105215"/>
          </a:xfrm>
          <a:prstGeom prst="rect">
            <a:avLst/>
          </a:prstGeom>
        </p:spPr>
      </p:pic>
    </p:spTree>
    <p:extLst>
      <p:ext uri="{BB962C8B-B14F-4D97-AF65-F5344CB8AC3E}">
        <p14:creationId xmlns:p14="http://schemas.microsoft.com/office/powerpoint/2010/main" val="24285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endParaRPr lang="en-US"/>
          </a:p>
        </p:txBody>
      </p:sp>
      <p:sp>
        <p:nvSpPr>
          <p:cNvPr id="3" name="Title 2"/>
          <p:cNvSpPr>
            <a:spLocks noGrp="1"/>
          </p:cNvSpPr>
          <p:nvPr>
            <p:ph type="title"/>
          </p:nvPr>
        </p:nvSpPr>
        <p:spPr/>
        <p:txBody>
          <a:bodyPr/>
          <a:lstStyle/>
          <a:p>
            <a:r>
              <a:rPr lang="de-DE"/>
              <a:t>Using a Custom Color Scheme</a:t>
            </a:r>
            <a:endParaRPr lang="en-US"/>
          </a:p>
        </p:txBody>
      </p:sp>
      <p:sp>
        <p:nvSpPr>
          <p:cNvPr id="4" name="Slide Number Placeholder 3"/>
          <p:cNvSpPr>
            <a:spLocks noGrp="1"/>
          </p:cNvSpPr>
          <p:nvPr>
            <p:ph type="sldNum" sz="quarter" idx="12"/>
          </p:nvPr>
        </p:nvSpPr>
        <p:spPr/>
        <p:txBody>
          <a:bodyPr/>
          <a:lstStyle/>
          <a:p>
            <a:fld id="{4186D312-5708-4BCD-9C7D-138C97DD18FE}" type="slidenum">
              <a:rPr lang="de-AT" smtClean="0"/>
              <a:pPr/>
              <a:t>21</a:t>
            </a:fld>
            <a:endParaRPr lang="de-AT"/>
          </a:p>
        </p:txBody>
      </p:sp>
      <p:pic>
        <p:nvPicPr>
          <p:cNvPr id="5" name="blue" descr="\\stealth2008\d$\images\customColor\myBlue.png"/>
          <p:cNvPicPr>
            <a:picLocks noChangeAspect="1" noChangeArrowheads="1"/>
          </p:cNvPicPr>
          <p:nvPr/>
        </p:nvPicPr>
        <p:blipFill>
          <a:blip r:embed="rId2" cstate="print"/>
          <a:srcRect/>
          <a:stretch>
            <a:fillRect/>
          </a:stretch>
        </p:blipFill>
        <p:spPr bwMode="auto">
          <a:xfrm>
            <a:off x="3944678" y="1916832"/>
            <a:ext cx="5030053" cy="4346357"/>
          </a:xfrm>
          <a:prstGeom prst="rect">
            <a:avLst/>
          </a:prstGeom>
          <a:noFill/>
        </p:spPr>
      </p:pic>
      <p:sp>
        <p:nvSpPr>
          <p:cNvPr id="6" name="TextBox 5"/>
          <p:cNvSpPr txBox="1"/>
          <p:nvPr/>
        </p:nvSpPr>
        <p:spPr>
          <a:xfrm>
            <a:off x="866273" y="1408889"/>
            <a:ext cx="10484723" cy="435935"/>
          </a:xfrm>
          <a:prstGeom prst="rect">
            <a:avLst/>
          </a:prstGeom>
          <a:noFill/>
        </p:spPr>
        <p:txBody>
          <a:bodyPr wrap="square" lIns="0" tIns="0" rIns="0" bIns="0" rtlCol="0">
            <a:noAutofit/>
          </a:bodyPr>
          <a:lstStyle/>
          <a:p>
            <a:pPr algn="ctr">
              <a:lnSpc>
                <a:spcPct val="90000"/>
              </a:lnSpc>
            </a:pPr>
            <a:r>
              <a:rPr lang="en-US" sz="2400" dirty="0">
                <a:solidFill>
                  <a:srgbClr val="5A7073"/>
                </a:solidFill>
              </a:rPr>
              <a:t>https://example.com/forms/frmservlet?</a:t>
            </a:r>
            <a:r>
              <a:rPr lang="en-US" sz="2400" b="1" i="1" dirty="0">
                <a:solidFill>
                  <a:srgbClr val="5A7073"/>
                </a:solidFill>
              </a:rPr>
              <a:t>customColorScheme=myblue</a:t>
            </a:r>
          </a:p>
        </p:txBody>
      </p:sp>
    </p:spTree>
    <p:extLst>
      <p:ext uri="{BB962C8B-B14F-4D97-AF65-F5344CB8AC3E}">
        <p14:creationId xmlns:p14="http://schemas.microsoft.com/office/powerpoint/2010/main" val="20387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F7349B-0916-4C42-9796-8198B7679CD6}"/>
              </a:ext>
            </a:extLst>
          </p:cNvPr>
          <p:cNvSpPr>
            <a:spLocks noGrp="1"/>
          </p:cNvSpPr>
          <p:nvPr>
            <p:ph idx="1"/>
          </p:nvPr>
        </p:nvSpPr>
        <p:spPr>
          <a:xfrm>
            <a:off x="609441" y="1600201"/>
            <a:ext cx="4980915" cy="4525963"/>
          </a:xfrm>
        </p:spPr>
        <p:txBody>
          <a:bodyPr>
            <a:noAutofit/>
          </a:bodyPr>
          <a:lstStyle/>
          <a:p>
            <a:pPr>
              <a:buFont typeface="Wingdings" panose="05000000000000000000" pitchFamily="2" charset="2"/>
              <a:buChar char="§"/>
            </a:pPr>
            <a:r>
              <a:rPr lang="de-DE"/>
              <a:t>Gradient Color Canvas</a:t>
            </a:r>
          </a:p>
          <a:p>
            <a:pPr marL="662486" lvl="1" indent="-342900">
              <a:buFont typeface="Wingdings" panose="05000000000000000000" pitchFamily="2" charset="2"/>
              <a:buChar char="§"/>
            </a:pPr>
            <a:r>
              <a:rPr lang="de-DE"/>
              <a:t>Property </a:t>
            </a:r>
            <a:r>
              <a:rPr lang="de-DE" i="1"/>
              <a:t>Gradient Start Side</a:t>
            </a:r>
            <a:r>
              <a:rPr lang="de-DE"/>
              <a:t> </a:t>
            </a:r>
            <a:br>
              <a:rPr lang="de-DE"/>
            </a:br>
            <a:r>
              <a:rPr lang="de-DE"/>
              <a:t>for canvases (declarative)</a:t>
            </a:r>
          </a:p>
          <a:p>
            <a:pPr marL="662486" lvl="1" indent="-342900">
              <a:buFont typeface="Wingdings" panose="05000000000000000000" pitchFamily="2" charset="2"/>
              <a:buChar char="§"/>
            </a:pPr>
            <a:r>
              <a:rPr lang="de-DE"/>
              <a:t>Colors will be defined by color scheme</a:t>
            </a:r>
          </a:p>
          <a:p>
            <a:pPr marL="662486" lvl="1" indent="-342900">
              <a:buFont typeface="Wingdings" panose="05000000000000000000" pitchFamily="2" charset="2"/>
              <a:buChar char="§"/>
            </a:pPr>
            <a:r>
              <a:rPr lang="de-DE"/>
              <a:t>Degree of change (gradient) will be </a:t>
            </a:r>
            <a:br>
              <a:rPr lang="de-DE"/>
            </a:br>
            <a:r>
              <a:rPr lang="de-DE"/>
              <a:t>defined in </a:t>
            </a:r>
            <a:r>
              <a:rPr lang="de-DE" i="1"/>
              <a:t>registry.dat</a:t>
            </a:r>
            <a:endParaRPr lang="de-DE" sz="2800">
              <a:solidFill>
                <a:srgbClr val="FF0000"/>
              </a:solidFill>
            </a:endParaRPr>
          </a:p>
        </p:txBody>
      </p:sp>
      <p:sp>
        <p:nvSpPr>
          <p:cNvPr id="21" name="Untertitel 20"/>
          <p:cNvSpPr>
            <a:spLocks noGrp="1"/>
          </p:cNvSpPr>
          <p:nvPr>
            <p:ph type="subTitle" idx="13"/>
          </p:nvPr>
        </p:nvSpPr>
        <p:spPr/>
        <p:txBody>
          <a:bodyPr>
            <a:normAutofit/>
          </a:bodyPr>
          <a:lstStyle/>
          <a:p>
            <a:endParaRPr lang="de-DE" sz="1600" b="1" dirty="0"/>
          </a:p>
        </p:txBody>
      </p:sp>
      <p:sp>
        <p:nvSpPr>
          <p:cNvPr id="20" name="Titel 19"/>
          <p:cNvSpPr>
            <a:spLocks noGrp="1"/>
          </p:cNvSpPr>
          <p:nvPr>
            <p:ph type="title"/>
          </p:nvPr>
        </p:nvSpPr>
        <p:spPr/>
        <p:txBody>
          <a:bodyPr/>
          <a:lstStyle/>
          <a:p>
            <a:r>
              <a:rPr lang="de-DE"/>
              <a:t>Forms 12c – Gradient Color Canvas</a:t>
            </a:r>
            <a:endParaRPr lang="de-DE" dirty="0"/>
          </a:p>
        </p:txBody>
      </p:sp>
      <p:pic>
        <p:nvPicPr>
          <p:cNvPr id="7" name="Grafik 6">
            <a:extLst>
              <a:ext uri="{FF2B5EF4-FFF2-40B4-BE49-F238E27FC236}">
                <a16:creationId xmlns:a16="http://schemas.microsoft.com/office/drawing/2014/main" id="{C4280675-C155-4926-B167-F14EA6E92A89}"/>
              </a:ext>
            </a:extLst>
          </p:cNvPr>
          <p:cNvPicPr>
            <a:picLocks noChangeAspect="1"/>
          </p:cNvPicPr>
          <p:nvPr/>
        </p:nvPicPr>
        <p:blipFill>
          <a:blip r:embed="rId2"/>
          <a:stretch>
            <a:fillRect/>
          </a:stretch>
        </p:blipFill>
        <p:spPr>
          <a:xfrm>
            <a:off x="6158486" y="1656183"/>
            <a:ext cx="5768574" cy="4699691"/>
          </a:xfrm>
          <a:prstGeom prst="rect">
            <a:avLst/>
          </a:prstGeom>
          <a:ln>
            <a:solidFill>
              <a:schemeClr val="bg1">
                <a:lumMod val="50000"/>
              </a:schemeClr>
            </a:solidFill>
          </a:ln>
        </p:spPr>
      </p:pic>
      <p:sp>
        <p:nvSpPr>
          <p:cNvPr id="8" name="Slide Number Placeholder 3">
            <a:extLst>
              <a:ext uri="{FF2B5EF4-FFF2-40B4-BE49-F238E27FC236}">
                <a16:creationId xmlns:a16="http://schemas.microsoft.com/office/drawing/2014/main" id="{0E1070C9-8E45-44A0-AAE8-401093DC615F}"/>
              </a:ext>
            </a:extLst>
          </p:cNvPr>
          <p:cNvSpPr>
            <a:spLocks noGrp="1"/>
          </p:cNvSpPr>
          <p:nvPr>
            <p:ph type="sldNum" sz="quarter" idx="12"/>
          </p:nvPr>
        </p:nvSpPr>
        <p:spPr>
          <a:xfrm>
            <a:off x="8762907" y="6480000"/>
            <a:ext cx="2844059" cy="365125"/>
          </a:xfrm>
        </p:spPr>
        <p:txBody>
          <a:bodyPr/>
          <a:lstStyle/>
          <a:p>
            <a:fld id="{4186D312-5708-4BCD-9C7D-138C97DD18FE}" type="slidenum">
              <a:rPr lang="de-AT" smtClean="0"/>
              <a:pPr/>
              <a:t>22</a:t>
            </a:fld>
            <a:endParaRPr lang="de-AT"/>
          </a:p>
        </p:txBody>
      </p:sp>
    </p:spTree>
    <p:extLst>
      <p:ext uri="{BB962C8B-B14F-4D97-AF65-F5344CB8AC3E}">
        <p14:creationId xmlns:p14="http://schemas.microsoft.com/office/powerpoint/2010/main" val="60201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00AB98-0061-4110-A622-8818DF4256CF}"/>
              </a:ext>
            </a:extLst>
          </p:cNvPr>
          <p:cNvSpPr>
            <a:spLocks noGrp="1"/>
          </p:cNvSpPr>
          <p:nvPr>
            <p:ph idx="1"/>
          </p:nvPr>
        </p:nvSpPr>
        <p:spPr>
          <a:xfrm>
            <a:off x="609441" y="1600201"/>
            <a:ext cx="5917019" cy="4525963"/>
          </a:xfrm>
        </p:spPr>
        <p:txBody>
          <a:bodyPr/>
          <a:lstStyle/>
          <a:p>
            <a:pPr>
              <a:buFont typeface="Wingdings" panose="05000000000000000000" pitchFamily="2" charset="2"/>
              <a:buChar char="§"/>
            </a:pPr>
            <a:r>
              <a:rPr lang="de-DE"/>
              <a:t>Row Banding</a:t>
            </a:r>
          </a:p>
          <a:p>
            <a:pPr lvl="1">
              <a:buFont typeface="Wingdings" panose="05000000000000000000" pitchFamily="2" charset="2"/>
              <a:buChar char="§"/>
            </a:pPr>
            <a:r>
              <a:rPr lang="de-DE"/>
              <a:t>Property </a:t>
            </a:r>
            <a:r>
              <a:rPr lang="de-DE" i="1"/>
              <a:t>Row Banding Frequency</a:t>
            </a:r>
            <a:r>
              <a:rPr lang="de-DE"/>
              <a:t> on block and item level (declarative)</a:t>
            </a:r>
          </a:p>
          <a:p>
            <a:pPr lvl="1">
              <a:buFont typeface="Wingdings" panose="05000000000000000000" pitchFamily="2" charset="2"/>
              <a:buChar char="§"/>
            </a:pPr>
            <a:r>
              <a:rPr lang="de-DE"/>
              <a:t>Definition on block level is valid for all items except it is defined differently on item level</a:t>
            </a:r>
          </a:p>
          <a:p>
            <a:pPr lvl="1">
              <a:buFont typeface="Wingdings" panose="05000000000000000000" pitchFamily="2" charset="2"/>
              <a:buChar char="§"/>
            </a:pPr>
            <a:r>
              <a:rPr lang="de-DE"/>
              <a:t>Colors are defined by color cheme</a:t>
            </a:r>
          </a:p>
          <a:p>
            <a:pPr lvl="1">
              <a:buFont typeface="Wingdings" panose="05000000000000000000" pitchFamily="2" charset="2"/>
              <a:buChar char="§"/>
            </a:pPr>
            <a:r>
              <a:rPr lang="de-DE"/>
              <a:t>Colors stay when scrolling through records</a:t>
            </a:r>
          </a:p>
          <a:p>
            <a:pPr lvl="1">
              <a:buFont typeface="Wingdings" panose="05000000000000000000" pitchFamily="2" charset="2"/>
              <a:buChar char="§"/>
            </a:pPr>
            <a:r>
              <a:rPr lang="de-DE"/>
              <a:t>Not in combination with background color on item level</a:t>
            </a:r>
          </a:p>
          <a:p>
            <a:endParaRPr lang="de-DE"/>
          </a:p>
        </p:txBody>
      </p:sp>
      <p:sp>
        <p:nvSpPr>
          <p:cNvPr id="21" name="Untertitel 20"/>
          <p:cNvSpPr>
            <a:spLocks noGrp="1"/>
          </p:cNvSpPr>
          <p:nvPr>
            <p:ph type="subTitle" idx="13"/>
          </p:nvPr>
        </p:nvSpPr>
        <p:spPr/>
        <p:txBody>
          <a:bodyPr>
            <a:normAutofit/>
          </a:bodyPr>
          <a:lstStyle/>
          <a:p>
            <a:endParaRPr lang="de-DE" sz="1600" b="1" dirty="0"/>
          </a:p>
        </p:txBody>
      </p:sp>
      <p:sp>
        <p:nvSpPr>
          <p:cNvPr id="20" name="Titel 19"/>
          <p:cNvSpPr>
            <a:spLocks noGrp="1"/>
          </p:cNvSpPr>
          <p:nvPr>
            <p:ph type="title"/>
          </p:nvPr>
        </p:nvSpPr>
        <p:spPr/>
        <p:txBody>
          <a:bodyPr/>
          <a:lstStyle/>
          <a:p>
            <a:r>
              <a:rPr lang="de-DE"/>
              <a:t>Forms 12c – Row Banding</a:t>
            </a:r>
            <a:endParaRPr lang="de-DE" dirty="0"/>
          </a:p>
        </p:txBody>
      </p:sp>
      <p:pic>
        <p:nvPicPr>
          <p:cNvPr id="8" name="Grafik 7">
            <a:extLst>
              <a:ext uri="{FF2B5EF4-FFF2-40B4-BE49-F238E27FC236}">
                <a16:creationId xmlns:a16="http://schemas.microsoft.com/office/drawing/2014/main" id="{877B2986-8B17-4F33-AB98-23903CA5DDDA}"/>
              </a:ext>
            </a:extLst>
          </p:cNvPr>
          <p:cNvPicPr>
            <a:picLocks noChangeAspect="1"/>
          </p:cNvPicPr>
          <p:nvPr/>
        </p:nvPicPr>
        <p:blipFill>
          <a:blip r:embed="rId2"/>
          <a:stretch>
            <a:fillRect/>
          </a:stretch>
        </p:blipFill>
        <p:spPr>
          <a:xfrm>
            <a:off x="6742484" y="1858330"/>
            <a:ext cx="5014293" cy="4085174"/>
          </a:xfrm>
          <a:prstGeom prst="rect">
            <a:avLst/>
          </a:prstGeom>
        </p:spPr>
      </p:pic>
      <p:sp>
        <p:nvSpPr>
          <p:cNvPr id="10" name="Slide Number Placeholder 3">
            <a:extLst>
              <a:ext uri="{FF2B5EF4-FFF2-40B4-BE49-F238E27FC236}">
                <a16:creationId xmlns:a16="http://schemas.microsoft.com/office/drawing/2014/main" id="{444AABAA-1DE5-4165-8530-77C509EF8E70}"/>
              </a:ext>
            </a:extLst>
          </p:cNvPr>
          <p:cNvSpPr>
            <a:spLocks noGrp="1"/>
          </p:cNvSpPr>
          <p:nvPr>
            <p:ph type="sldNum" sz="quarter" idx="12"/>
          </p:nvPr>
        </p:nvSpPr>
        <p:spPr>
          <a:xfrm>
            <a:off x="8762907" y="6480000"/>
            <a:ext cx="2844059" cy="365125"/>
          </a:xfrm>
        </p:spPr>
        <p:txBody>
          <a:bodyPr/>
          <a:lstStyle/>
          <a:p>
            <a:fld id="{4186D312-5708-4BCD-9C7D-138C97DD18FE}" type="slidenum">
              <a:rPr lang="de-AT" smtClean="0"/>
              <a:pPr/>
              <a:t>23</a:t>
            </a:fld>
            <a:endParaRPr lang="de-AT"/>
          </a:p>
        </p:txBody>
      </p:sp>
    </p:spTree>
    <p:extLst>
      <p:ext uri="{BB962C8B-B14F-4D97-AF65-F5344CB8AC3E}">
        <p14:creationId xmlns:p14="http://schemas.microsoft.com/office/powerpoint/2010/main" val="154300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AE0F82-F8AA-4930-9DFD-F286876C923F}"/>
              </a:ext>
            </a:extLst>
          </p:cNvPr>
          <p:cNvSpPr>
            <a:spLocks noGrp="1"/>
          </p:cNvSpPr>
          <p:nvPr>
            <p:ph idx="1"/>
          </p:nvPr>
        </p:nvSpPr>
        <p:spPr/>
        <p:txBody>
          <a:bodyPr/>
          <a:lstStyle/>
          <a:p>
            <a:pPr>
              <a:buFont typeface="Wingdings" panose="05000000000000000000" pitchFamily="2" charset="2"/>
              <a:buChar char="§"/>
            </a:pPr>
            <a:r>
              <a:rPr lang="de-DE" sz="2000"/>
              <a:t>Deployment of icons as in the past</a:t>
            </a:r>
          </a:p>
          <a:p>
            <a:pPr>
              <a:buFont typeface="Wingdings" panose="05000000000000000000" pitchFamily="2" charset="2"/>
              <a:buChar char="§"/>
            </a:pPr>
            <a:r>
              <a:rPr lang="de-DE" sz="2000"/>
              <a:t>Declarative:		Property </a:t>
            </a:r>
            <a:r>
              <a:rPr lang="de-DE" sz="2000" i="1"/>
              <a:t>Icon Filename</a:t>
            </a:r>
            <a:r>
              <a:rPr lang="de-DE" sz="2000"/>
              <a:t> of a tab page</a:t>
            </a:r>
          </a:p>
          <a:p>
            <a:pPr>
              <a:buFont typeface="Wingdings" panose="05000000000000000000" pitchFamily="2" charset="2"/>
              <a:buChar char="§"/>
            </a:pPr>
            <a:r>
              <a:rPr lang="de-DE" sz="2000"/>
              <a:t>Programmatically: 	</a:t>
            </a:r>
            <a:r>
              <a:rPr lang="de-DE" sz="2000" i="1"/>
              <a:t>SET_TAB_PAGE_PROPERTY </a:t>
            </a:r>
            <a:br>
              <a:rPr lang="de-DE" sz="2000" i="1"/>
            </a:br>
            <a:r>
              <a:rPr lang="de-DE" sz="2000" i="1"/>
              <a:t>			(‚ADDRESS‘,ICON_NAME,…)</a:t>
            </a:r>
          </a:p>
          <a:p>
            <a:endParaRPr lang="de-DE"/>
          </a:p>
        </p:txBody>
      </p:sp>
      <p:sp>
        <p:nvSpPr>
          <p:cNvPr id="21" name="Untertitel 20"/>
          <p:cNvSpPr>
            <a:spLocks noGrp="1"/>
          </p:cNvSpPr>
          <p:nvPr>
            <p:ph type="subTitle" idx="13"/>
          </p:nvPr>
        </p:nvSpPr>
        <p:spPr/>
        <p:txBody>
          <a:bodyPr>
            <a:normAutofit/>
          </a:bodyPr>
          <a:lstStyle/>
          <a:p>
            <a:endParaRPr lang="de-DE" sz="1600" b="1" dirty="0"/>
          </a:p>
        </p:txBody>
      </p:sp>
      <p:sp>
        <p:nvSpPr>
          <p:cNvPr id="20" name="Titel 19"/>
          <p:cNvSpPr>
            <a:spLocks noGrp="1"/>
          </p:cNvSpPr>
          <p:nvPr>
            <p:ph type="title"/>
          </p:nvPr>
        </p:nvSpPr>
        <p:spPr/>
        <p:txBody>
          <a:bodyPr/>
          <a:lstStyle/>
          <a:p>
            <a:r>
              <a:rPr lang="de-DE"/>
              <a:t>Forms 12c – Tab Icons</a:t>
            </a:r>
            <a:endParaRPr lang="de-DE" dirty="0"/>
          </a:p>
        </p:txBody>
      </p:sp>
      <p:pic>
        <p:nvPicPr>
          <p:cNvPr id="8" name="Grafik 7">
            <a:extLst>
              <a:ext uri="{FF2B5EF4-FFF2-40B4-BE49-F238E27FC236}">
                <a16:creationId xmlns:a16="http://schemas.microsoft.com/office/drawing/2014/main" id="{BC4127EA-3EEC-4C30-BD24-E0B763E0F8B0}"/>
              </a:ext>
            </a:extLst>
          </p:cNvPr>
          <p:cNvPicPr>
            <a:picLocks noChangeAspect="1"/>
          </p:cNvPicPr>
          <p:nvPr/>
        </p:nvPicPr>
        <p:blipFill>
          <a:blip r:embed="rId3"/>
          <a:stretch>
            <a:fillRect/>
          </a:stretch>
        </p:blipFill>
        <p:spPr>
          <a:xfrm>
            <a:off x="8470676" y="1324849"/>
            <a:ext cx="2851120" cy="2498124"/>
          </a:xfrm>
          <a:prstGeom prst="rect">
            <a:avLst/>
          </a:prstGeom>
        </p:spPr>
      </p:pic>
      <p:pic>
        <p:nvPicPr>
          <p:cNvPr id="9" name="Grafik 8">
            <a:extLst>
              <a:ext uri="{FF2B5EF4-FFF2-40B4-BE49-F238E27FC236}">
                <a16:creationId xmlns:a16="http://schemas.microsoft.com/office/drawing/2014/main" id="{C826CDAE-38C1-4984-8CC7-A1083D7824CD}"/>
              </a:ext>
            </a:extLst>
          </p:cNvPr>
          <p:cNvPicPr>
            <a:picLocks noChangeAspect="1"/>
          </p:cNvPicPr>
          <p:nvPr/>
        </p:nvPicPr>
        <p:blipFill>
          <a:blip r:embed="rId4"/>
          <a:stretch>
            <a:fillRect/>
          </a:stretch>
        </p:blipFill>
        <p:spPr>
          <a:xfrm>
            <a:off x="609440" y="3051023"/>
            <a:ext cx="4155894" cy="3385831"/>
          </a:xfrm>
          <a:prstGeom prst="rect">
            <a:avLst/>
          </a:prstGeom>
        </p:spPr>
      </p:pic>
      <p:pic>
        <p:nvPicPr>
          <p:cNvPr id="7" name="Grafik 6">
            <a:extLst>
              <a:ext uri="{FF2B5EF4-FFF2-40B4-BE49-F238E27FC236}">
                <a16:creationId xmlns:a16="http://schemas.microsoft.com/office/drawing/2014/main" id="{C75FEE89-2F00-4D26-AC2B-BF10F870125E}"/>
              </a:ext>
            </a:extLst>
          </p:cNvPr>
          <p:cNvPicPr>
            <a:picLocks noChangeAspect="1"/>
          </p:cNvPicPr>
          <p:nvPr/>
        </p:nvPicPr>
        <p:blipFill>
          <a:blip r:embed="rId5"/>
          <a:stretch>
            <a:fillRect/>
          </a:stretch>
        </p:blipFill>
        <p:spPr>
          <a:xfrm>
            <a:off x="3286100" y="3068960"/>
            <a:ext cx="4155895" cy="3385832"/>
          </a:xfrm>
          <a:prstGeom prst="rect">
            <a:avLst/>
          </a:prstGeom>
        </p:spPr>
      </p:pic>
      <p:pic>
        <p:nvPicPr>
          <p:cNvPr id="3" name="Grafik 2">
            <a:extLst>
              <a:ext uri="{FF2B5EF4-FFF2-40B4-BE49-F238E27FC236}">
                <a16:creationId xmlns:a16="http://schemas.microsoft.com/office/drawing/2014/main" id="{750A6B4C-1D80-4A3C-9787-C14C18B81DA7}"/>
              </a:ext>
            </a:extLst>
          </p:cNvPr>
          <p:cNvPicPr>
            <a:picLocks noChangeAspect="1"/>
          </p:cNvPicPr>
          <p:nvPr/>
        </p:nvPicPr>
        <p:blipFill>
          <a:blip r:embed="rId6"/>
          <a:stretch>
            <a:fillRect/>
          </a:stretch>
        </p:blipFill>
        <p:spPr>
          <a:xfrm>
            <a:off x="6238428" y="3068960"/>
            <a:ext cx="4365105" cy="3310476"/>
          </a:xfrm>
          <a:prstGeom prst="rect">
            <a:avLst/>
          </a:prstGeom>
        </p:spPr>
      </p:pic>
      <p:sp>
        <p:nvSpPr>
          <p:cNvPr id="4" name="Ellipse 3">
            <a:extLst>
              <a:ext uri="{FF2B5EF4-FFF2-40B4-BE49-F238E27FC236}">
                <a16:creationId xmlns:a16="http://schemas.microsoft.com/office/drawing/2014/main" id="{01D874A3-A79C-403D-9317-67FD6F15B6F7}"/>
              </a:ext>
            </a:extLst>
          </p:cNvPr>
          <p:cNvSpPr/>
          <p:nvPr/>
        </p:nvSpPr>
        <p:spPr>
          <a:xfrm>
            <a:off x="4582244" y="494116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C3764C96-BCDB-4444-8A79-953AD53B9BF9}"/>
              </a:ext>
            </a:extLst>
          </p:cNvPr>
          <p:cNvSpPr/>
          <p:nvPr/>
        </p:nvSpPr>
        <p:spPr>
          <a:xfrm>
            <a:off x="7524287" y="508518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Slide Number Placeholder 3">
            <a:extLst>
              <a:ext uri="{FF2B5EF4-FFF2-40B4-BE49-F238E27FC236}">
                <a16:creationId xmlns:a16="http://schemas.microsoft.com/office/drawing/2014/main" id="{2A00BA66-60CA-4836-83EC-CC9BE92F39DE}"/>
              </a:ext>
            </a:extLst>
          </p:cNvPr>
          <p:cNvSpPr>
            <a:spLocks noGrp="1"/>
          </p:cNvSpPr>
          <p:nvPr>
            <p:ph type="sldNum" sz="quarter" idx="12"/>
          </p:nvPr>
        </p:nvSpPr>
        <p:spPr>
          <a:xfrm>
            <a:off x="8762907" y="6480000"/>
            <a:ext cx="2844059" cy="365125"/>
          </a:xfrm>
        </p:spPr>
        <p:txBody>
          <a:bodyPr/>
          <a:lstStyle/>
          <a:p>
            <a:fld id="{4186D312-5708-4BCD-9C7D-138C97DD18FE}" type="slidenum">
              <a:rPr lang="de-AT" smtClean="0"/>
              <a:pPr/>
              <a:t>24</a:t>
            </a:fld>
            <a:endParaRPr lang="de-AT"/>
          </a:p>
        </p:txBody>
      </p:sp>
    </p:spTree>
    <p:extLst>
      <p:ext uri="{BB962C8B-B14F-4D97-AF65-F5344CB8AC3E}">
        <p14:creationId xmlns:p14="http://schemas.microsoft.com/office/powerpoint/2010/main" val="67361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BEF74-7528-4FDE-968D-470CCA21EE17}"/>
              </a:ext>
            </a:extLst>
          </p:cNvPr>
          <p:cNvSpPr>
            <a:spLocks noGrp="1"/>
          </p:cNvSpPr>
          <p:nvPr>
            <p:ph idx="1"/>
          </p:nvPr>
        </p:nvSpPr>
        <p:spPr>
          <a:xfrm>
            <a:off x="609441" y="1576815"/>
            <a:ext cx="5196939" cy="4549349"/>
          </a:xfrm>
        </p:spPr>
        <p:txBody>
          <a:bodyPr>
            <a:noAutofit/>
          </a:bodyPr>
          <a:lstStyle/>
          <a:p>
            <a:r>
              <a:rPr lang="de-DE" sz="2200"/>
              <a:t>Applet parameter </a:t>
            </a:r>
            <a:r>
              <a:rPr lang="de-DE" sz="2200" i="1"/>
              <a:t>smartBarHeight</a:t>
            </a:r>
          </a:p>
          <a:p>
            <a:pPr lvl="1" defTabSz="777875"/>
            <a:r>
              <a:rPr lang="de-DE"/>
              <a:t>Normal (Def.)	16x16</a:t>
            </a:r>
          </a:p>
          <a:p>
            <a:pPr lvl="1" defTabSz="777875"/>
            <a:r>
              <a:rPr lang="de-DE"/>
              <a:t>Medium	32x32</a:t>
            </a:r>
          </a:p>
          <a:p>
            <a:pPr lvl="1" defTabSz="777875"/>
            <a:r>
              <a:rPr lang="de-DE"/>
              <a:t>Large		48x48</a:t>
            </a:r>
          </a:p>
          <a:p>
            <a:pPr lvl="1" defTabSz="868363">
              <a:tabLst>
                <a:tab pos="2333625" algn="l"/>
              </a:tabLst>
            </a:pPr>
            <a:r>
              <a:rPr lang="de-DE"/>
              <a:t>Dynamic	depends from </a:t>
            </a:r>
            <a:r>
              <a:rPr lang="de-DE" i="1"/>
              <a:t>clientDPI</a:t>
            </a:r>
            <a:br>
              <a:rPr lang="de-DE" i="1"/>
            </a:br>
            <a:endParaRPr lang="de-DE" i="1"/>
          </a:p>
          <a:p>
            <a:pPr defTabSz="868363">
              <a:tabLst>
                <a:tab pos="2333625" algn="l"/>
              </a:tabLst>
            </a:pPr>
            <a:r>
              <a:rPr lang="de-DE" sz="2200"/>
              <a:t>Small icons will be magnified</a:t>
            </a:r>
            <a:br>
              <a:rPr lang="de-DE" sz="2200"/>
            </a:br>
            <a:endParaRPr lang="de-DE" sz="2200"/>
          </a:p>
          <a:p>
            <a:pPr defTabSz="868363">
              <a:tabLst>
                <a:tab pos="2333625" algn="l"/>
              </a:tabLst>
            </a:pPr>
            <a:r>
              <a:rPr lang="de-DE" sz="2200"/>
              <a:t>Large icons will be cropped</a:t>
            </a:r>
          </a:p>
          <a:p>
            <a:pPr defTabSz="868363">
              <a:tabLst>
                <a:tab pos="2333625" algn="l"/>
              </a:tabLst>
            </a:pPr>
            <a:endParaRPr lang="de-DE" sz="2200"/>
          </a:p>
          <a:p>
            <a:pPr marL="0" indent="0" defTabSz="868363">
              <a:buNone/>
              <a:tabLst>
                <a:tab pos="2333625" algn="l"/>
              </a:tabLst>
            </a:pPr>
            <a:r>
              <a:rPr lang="de-DE" sz="2200"/>
              <a:t>Smartbar icons will not be </a:t>
            </a:r>
            <a:br>
              <a:rPr lang="de-DE" sz="2200"/>
            </a:br>
            <a:r>
              <a:rPr lang="de-DE" sz="2200"/>
              <a:t>touched !!                                                                                                                        </a:t>
            </a:r>
          </a:p>
        </p:txBody>
      </p:sp>
      <p:sp>
        <p:nvSpPr>
          <p:cNvPr id="21" name="Untertitel 20"/>
          <p:cNvSpPr>
            <a:spLocks noGrp="1"/>
          </p:cNvSpPr>
          <p:nvPr>
            <p:ph type="subTitle" idx="13"/>
          </p:nvPr>
        </p:nvSpPr>
        <p:spPr/>
        <p:txBody>
          <a:bodyPr>
            <a:normAutofit/>
          </a:bodyPr>
          <a:lstStyle/>
          <a:p>
            <a:endParaRPr lang="de-DE" sz="1600" b="1" dirty="0"/>
          </a:p>
        </p:txBody>
      </p:sp>
      <p:sp>
        <p:nvSpPr>
          <p:cNvPr id="20" name="Titel 19"/>
          <p:cNvSpPr>
            <a:spLocks noGrp="1"/>
          </p:cNvSpPr>
          <p:nvPr>
            <p:ph type="title"/>
          </p:nvPr>
        </p:nvSpPr>
        <p:spPr/>
        <p:txBody>
          <a:bodyPr/>
          <a:lstStyle/>
          <a:p>
            <a:r>
              <a:rPr lang="de-DE"/>
              <a:t>Forms 12c – Toolbar Sizing</a:t>
            </a:r>
            <a:endParaRPr lang="de-DE" dirty="0"/>
          </a:p>
        </p:txBody>
      </p:sp>
      <p:pic>
        <p:nvPicPr>
          <p:cNvPr id="8" name="Grafik 7">
            <a:extLst>
              <a:ext uri="{FF2B5EF4-FFF2-40B4-BE49-F238E27FC236}">
                <a16:creationId xmlns:a16="http://schemas.microsoft.com/office/drawing/2014/main" id="{08EF18BA-60CE-42DE-AEDA-3EA7CA6820BF}"/>
              </a:ext>
            </a:extLst>
          </p:cNvPr>
          <p:cNvPicPr>
            <a:picLocks noChangeAspect="1"/>
          </p:cNvPicPr>
          <p:nvPr/>
        </p:nvPicPr>
        <p:blipFill>
          <a:blip r:embed="rId3"/>
          <a:stretch>
            <a:fillRect/>
          </a:stretch>
        </p:blipFill>
        <p:spPr>
          <a:xfrm>
            <a:off x="5937858" y="1880752"/>
            <a:ext cx="4896544" cy="3989243"/>
          </a:xfrm>
          <a:prstGeom prst="rect">
            <a:avLst/>
          </a:prstGeom>
        </p:spPr>
      </p:pic>
      <p:pic>
        <p:nvPicPr>
          <p:cNvPr id="9" name="Grafik 8">
            <a:extLst>
              <a:ext uri="{FF2B5EF4-FFF2-40B4-BE49-F238E27FC236}">
                <a16:creationId xmlns:a16="http://schemas.microsoft.com/office/drawing/2014/main" id="{7F55985F-C314-4A10-8F69-4B2C4917F56C}"/>
              </a:ext>
            </a:extLst>
          </p:cNvPr>
          <p:cNvPicPr>
            <a:picLocks noChangeAspect="1"/>
          </p:cNvPicPr>
          <p:nvPr/>
        </p:nvPicPr>
        <p:blipFill>
          <a:blip r:embed="rId4"/>
          <a:stretch>
            <a:fillRect/>
          </a:stretch>
        </p:blipFill>
        <p:spPr>
          <a:xfrm>
            <a:off x="6526460" y="2127610"/>
            <a:ext cx="4956014" cy="4037694"/>
          </a:xfrm>
          <a:prstGeom prst="rect">
            <a:avLst/>
          </a:prstGeom>
        </p:spPr>
      </p:pic>
      <p:pic>
        <p:nvPicPr>
          <p:cNvPr id="10" name="Grafik 9">
            <a:extLst>
              <a:ext uri="{FF2B5EF4-FFF2-40B4-BE49-F238E27FC236}">
                <a16:creationId xmlns:a16="http://schemas.microsoft.com/office/drawing/2014/main" id="{34C5C8DD-4C30-4909-9760-249DACF0428D}"/>
              </a:ext>
            </a:extLst>
          </p:cNvPr>
          <p:cNvPicPr>
            <a:picLocks noChangeAspect="1"/>
          </p:cNvPicPr>
          <p:nvPr/>
        </p:nvPicPr>
        <p:blipFill>
          <a:blip r:embed="rId5"/>
          <a:stretch>
            <a:fillRect/>
          </a:stretch>
        </p:blipFill>
        <p:spPr>
          <a:xfrm>
            <a:off x="7030516" y="2334987"/>
            <a:ext cx="5040560" cy="4106574"/>
          </a:xfrm>
          <a:prstGeom prst="rect">
            <a:avLst/>
          </a:prstGeom>
        </p:spPr>
      </p:pic>
      <p:sp>
        <p:nvSpPr>
          <p:cNvPr id="11" name="Slide Number Placeholder 3">
            <a:extLst>
              <a:ext uri="{FF2B5EF4-FFF2-40B4-BE49-F238E27FC236}">
                <a16:creationId xmlns:a16="http://schemas.microsoft.com/office/drawing/2014/main" id="{432667F4-03FF-4FD6-844E-FC789699368D}"/>
              </a:ext>
            </a:extLst>
          </p:cNvPr>
          <p:cNvSpPr>
            <a:spLocks noGrp="1"/>
          </p:cNvSpPr>
          <p:nvPr>
            <p:ph type="sldNum" sz="quarter" idx="12"/>
          </p:nvPr>
        </p:nvSpPr>
        <p:spPr>
          <a:xfrm>
            <a:off x="8762907" y="6480000"/>
            <a:ext cx="2844059" cy="365125"/>
          </a:xfrm>
        </p:spPr>
        <p:txBody>
          <a:bodyPr/>
          <a:lstStyle/>
          <a:p>
            <a:fld id="{4186D312-5708-4BCD-9C7D-138C97DD18FE}" type="slidenum">
              <a:rPr lang="de-AT" smtClean="0"/>
              <a:pPr/>
              <a:t>25</a:t>
            </a:fld>
            <a:endParaRPr lang="de-AT"/>
          </a:p>
        </p:txBody>
      </p:sp>
      <p:pic>
        <p:nvPicPr>
          <p:cNvPr id="12" name="Picture 11">
            <a:extLst>
              <a:ext uri="{FF2B5EF4-FFF2-40B4-BE49-F238E27FC236}">
                <a16:creationId xmlns:a16="http://schemas.microsoft.com/office/drawing/2014/main" id="{59ABDE4A-D026-457F-8E88-3CB6747A4A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425" y="5262395"/>
            <a:ext cx="792088" cy="792088"/>
          </a:xfrm>
          <a:prstGeom prst="rect">
            <a:avLst/>
          </a:prstGeom>
        </p:spPr>
      </p:pic>
    </p:spTree>
    <p:extLst>
      <p:ext uri="{BB962C8B-B14F-4D97-AF65-F5344CB8AC3E}">
        <p14:creationId xmlns:p14="http://schemas.microsoft.com/office/powerpoint/2010/main" val="354969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84FFA7-17BD-4198-B230-F399870C88FE}"/>
              </a:ext>
            </a:extLst>
          </p:cNvPr>
          <p:cNvSpPr>
            <a:spLocks noGrp="1"/>
          </p:cNvSpPr>
          <p:nvPr>
            <p:ph type="subTitle" idx="13"/>
          </p:nvPr>
        </p:nvSpPr>
        <p:spPr/>
        <p:txBody>
          <a:bodyPr/>
          <a:lstStyle/>
          <a:p>
            <a:endParaRPr lang="de-DE"/>
          </a:p>
        </p:txBody>
      </p:sp>
      <p:sp>
        <p:nvSpPr>
          <p:cNvPr id="3" name="Title 2">
            <a:extLst>
              <a:ext uri="{FF2B5EF4-FFF2-40B4-BE49-F238E27FC236}">
                <a16:creationId xmlns:a16="http://schemas.microsoft.com/office/drawing/2014/main" id="{4B79772A-98AF-4B11-81A7-E7A5E808DE73}"/>
              </a:ext>
            </a:extLst>
          </p:cNvPr>
          <p:cNvSpPr>
            <a:spLocks noGrp="1"/>
          </p:cNvSpPr>
          <p:nvPr>
            <p:ph type="title"/>
          </p:nvPr>
        </p:nvSpPr>
        <p:spPr/>
        <p:txBody>
          <a:bodyPr/>
          <a:lstStyle/>
          <a:p>
            <a:r>
              <a:rPr lang="de-DE"/>
              <a:t>Adding External Components - FormsOptimizer</a:t>
            </a:r>
          </a:p>
        </p:txBody>
      </p:sp>
      <p:sp>
        <p:nvSpPr>
          <p:cNvPr id="4" name="Slide Number Placeholder 3">
            <a:extLst>
              <a:ext uri="{FF2B5EF4-FFF2-40B4-BE49-F238E27FC236}">
                <a16:creationId xmlns:a16="http://schemas.microsoft.com/office/drawing/2014/main" id="{FDAEC710-4720-495B-A93B-CA330B560547}"/>
              </a:ext>
            </a:extLst>
          </p:cNvPr>
          <p:cNvSpPr>
            <a:spLocks noGrp="1"/>
          </p:cNvSpPr>
          <p:nvPr>
            <p:ph type="sldNum" sz="quarter" idx="12"/>
          </p:nvPr>
        </p:nvSpPr>
        <p:spPr/>
        <p:txBody>
          <a:bodyPr/>
          <a:lstStyle/>
          <a:p>
            <a:fld id="{4186D312-5708-4BCD-9C7D-138C97DD18FE}" type="slidenum">
              <a:rPr lang="de-AT" smtClean="0"/>
              <a:pPr/>
              <a:t>26</a:t>
            </a:fld>
            <a:endParaRPr lang="de-AT"/>
          </a:p>
        </p:txBody>
      </p:sp>
      <p:sp>
        <p:nvSpPr>
          <p:cNvPr id="8" name="Oval 7">
            <a:extLst>
              <a:ext uri="{FF2B5EF4-FFF2-40B4-BE49-F238E27FC236}">
                <a16:creationId xmlns:a16="http://schemas.microsoft.com/office/drawing/2014/main" id="{CA35F4CC-CC20-4BB4-A7BE-50C13A937227}"/>
              </a:ext>
            </a:extLst>
          </p:cNvPr>
          <p:cNvSpPr/>
          <p:nvPr/>
        </p:nvSpPr>
        <p:spPr>
          <a:xfrm>
            <a:off x="4165002" y="2137547"/>
            <a:ext cx="2707342" cy="258290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9">
            <a:extLst>
              <a:ext uri="{FF2B5EF4-FFF2-40B4-BE49-F238E27FC236}">
                <a16:creationId xmlns:a16="http://schemas.microsoft.com/office/drawing/2014/main" id="{EC117A63-E5B3-4D49-86C6-F9D9DDA54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127" y="2437054"/>
            <a:ext cx="1775012" cy="710005"/>
          </a:xfrm>
          <a:prstGeom prst="rect">
            <a:avLst/>
          </a:prstGeom>
        </p:spPr>
      </p:pic>
      <p:cxnSp>
        <p:nvCxnSpPr>
          <p:cNvPr id="12" name="Straight Connector 11">
            <a:extLst>
              <a:ext uri="{FF2B5EF4-FFF2-40B4-BE49-F238E27FC236}">
                <a16:creationId xmlns:a16="http://schemas.microsoft.com/office/drawing/2014/main" id="{CA4497CD-A89F-42D3-9E8D-971044C71E42}"/>
              </a:ext>
            </a:extLst>
          </p:cNvPr>
          <p:cNvCxnSpPr>
            <a:cxnSpLocks/>
            <a:stCxn id="8" idx="7"/>
          </p:cNvCxnSpPr>
          <p:nvPr/>
        </p:nvCxnSpPr>
        <p:spPr>
          <a:xfrm flipV="1">
            <a:off x="6475863" y="1538345"/>
            <a:ext cx="957671" cy="97746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154102-942F-4FC3-9303-C002D3D2312F}"/>
              </a:ext>
            </a:extLst>
          </p:cNvPr>
          <p:cNvSpPr txBox="1"/>
          <p:nvPr/>
        </p:nvSpPr>
        <p:spPr>
          <a:xfrm>
            <a:off x="7080322" y="1345445"/>
            <a:ext cx="4001845" cy="1631216"/>
          </a:xfrm>
          <a:prstGeom prst="rect">
            <a:avLst/>
          </a:prstGeom>
          <a:noFill/>
        </p:spPr>
        <p:txBody>
          <a:bodyPr wrap="square" lIns="0" rIns="0" rtlCol="0">
            <a:spAutoFit/>
          </a:bodyPr>
          <a:lstStyle/>
          <a:p>
            <a:pPr marL="385200" lvl="1" defTabSz="914171">
              <a:spcBef>
                <a:spcPct val="20000"/>
              </a:spcBef>
              <a:buClr>
                <a:srgbClr val="008DBB"/>
              </a:buClr>
            </a:pPr>
            <a:r>
              <a:rPr lang="de-DE" sz="1600" b="1">
                <a:solidFill>
                  <a:srgbClr val="5A7073"/>
                </a:solidFill>
                <a:latin typeface="Arial" charset="0"/>
                <a:cs typeface="Arial" charset="0"/>
              </a:rPr>
              <a:t>Handling</a:t>
            </a:r>
          </a:p>
          <a:p>
            <a:pPr marL="662400" lvl="1" indent="-277200" defTabSz="914171">
              <a:spcBef>
                <a:spcPct val="20000"/>
              </a:spcBef>
              <a:buClr>
                <a:srgbClr val="008DBB"/>
              </a:buClr>
              <a:buFont typeface="Wingdings" charset="2"/>
              <a:buChar char="§"/>
            </a:pPr>
            <a:r>
              <a:rPr lang="de-DE" sz="1400">
                <a:solidFill>
                  <a:srgbClr val="5A7073"/>
                </a:solidFill>
                <a:latin typeface="Arial" charset="0"/>
                <a:cs typeface="Arial" charset="0"/>
              </a:rPr>
              <a:t>Focus Indicator</a:t>
            </a:r>
          </a:p>
          <a:p>
            <a:pPr marL="662400" lvl="1" indent="-277200" defTabSz="914171">
              <a:spcBef>
                <a:spcPct val="20000"/>
              </a:spcBef>
              <a:buClr>
                <a:srgbClr val="008DBB"/>
              </a:buClr>
              <a:buFont typeface="Wingdings" charset="2"/>
              <a:buChar char="§"/>
            </a:pPr>
            <a:r>
              <a:rPr lang="de-DE" sz="1400">
                <a:solidFill>
                  <a:srgbClr val="5A7073"/>
                </a:solidFill>
                <a:latin typeface="Arial" charset="0"/>
                <a:cs typeface="Arial" charset="0"/>
              </a:rPr>
              <a:t>Date Picker</a:t>
            </a:r>
          </a:p>
          <a:p>
            <a:pPr marL="662400" lvl="1" indent="-277200" defTabSz="914171">
              <a:spcBef>
                <a:spcPct val="20000"/>
              </a:spcBef>
              <a:buClr>
                <a:srgbClr val="008DBB"/>
              </a:buClr>
              <a:buFont typeface="Wingdings" charset="2"/>
              <a:buChar char="§"/>
            </a:pPr>
            <a:r>
              <a:rPr lang="de-DE" sz="1400">
                <a:solidFill>
                  <a:srgbClr val="5A7073"/>
                </a:solidFill>
                <a:latin typeface="Arial" charset="0"/>
                <a:cs typeface="Arial" charset="0"/>
              </a:rPr>
              <a:t>Display Function Keys</a:t>
            </a:r>
          </a:p>
          <a:p>
            <a:pPr marL="662400" lvl="1" indent="-277200" defTabSz="914171">
              <a:spcBef>
                <a:spcPct val="20000"/>
              </a:spcBef>
              <a:buClr>
                <a:srgbClr val="008DBB"/>
              </a:buClr>
              <a:buFont typeface="Wingdings" charset="2"/>
              <a:buChar char="§"/>
            </a:pPr>
            <a:r>
              <a:rPr lang="de-DE" sz="1400">
                <a:solidFill>
                  <a:srgbClr val="5A7073"/>
                </a:solidFill>
                <a:latin typeface="Arial" charset="0"/>
                <a:cs typeface="Arial" charset="0"/>
              </a:rPr>
              <a:t>Integrated LOV Buttons</a:t>
            </a:r>
          </a:p>
          <a:p>
            <a:pPr marL="662400" lvl="1" indent="-277200" defTabSz="914171">
              <a:spcBef>
                <a:spcPct val="20000"/>
              </a:spcBef>
              <a:buClr>
                <a:srgbClr val="008DBB"/>
              </a:buClr>
              <a:buFont typeface="Wingdings" charset="2"/>
              <a:buChar char="§"/>
            </a:pPr>
            <a:r>
              <a:rPr lang="de-DE" sz="1400">
                <a:solidFill>
                  <a:srgbClr val="5A7073"/>
                </a:solidFill>
                <a:latin typeface="Arial" charset="0"/>
                <a:cs typeface="Arial" charset="0"/>
              </a:rPr>
              <a:t>Checkbox in Query Mode</a:t>
            </a:r>
          </a:p>
        </p:txBody>
      </p:sp>
      <p:sp>
        <p:nvSpPr>
          <p:cNvPr id="14" name="TextBox 13">
            <a:extLst>
              <a:ext uri="{FF2B5EF4-FFF2-40B4-BE49-F238E27FC236}">
                <a16:creationId xmlns:a16="http://schemas.microsoft.com/office/drawing/2014/main" id="{180ECA1B-BDBE-41ED-AB97-990093EF7199}"/>
              </a:ext>
            </a:extLst>
          </p:cNvPr>
          <p:cNvSpPr txBox="1"/>
          <p:nvPr/>
        </p:nvSpPr>
        <p:spPr>
          <a:xfrm>
            <a:off x="7897913" y="3089237"/>
            <a:ext cx="3322313" cy="1631216"/>
          </a:xfrm>
          <a:prstGeom prst="rect">
            <a:avLst/>
          </a:prstGeom>
          <a:noFill/>
        </p:spPr>
        <p:txBody>
          <a:bodyPr wrap="square" lIns="0" rIns="0" rtlCol="0">
            <a:spAutoFit/>
          </a:bodyPr>
          <a:lstStyle/>
          <a:p>
            <a:pPr marL="385200" lvl="1" defTabSz="914171">
              <a:spcBef>
                <a:spcPct val="20000"/>
              </a:spcBef>
              <a:buClr>
                <a:srgbClr val="008DBB"/>
              </a:buClr>
            </a:pPr>
            <a:r>
              <a:rPr lang="de-DE" sz="1600" b="1">
                <a:solidFill>
                  <a:srgbClr val="5A7073"/>
                </a:solidFill>
                <a:latin typeface="Arial" charset="0"/>
                <a:cs typeface="Arial" charset="0"/>
              </a:rPr>
              <a:t>Look</a:t>
            </a:r>
          </a:p>
          <a:p>
            <a:pPr marL="662400" lvl="1" indent="-277200" defTabSz="914171">
              <a:spcBef>
                <a:spcPct val="20000"/>
              </a:spcBef>
              <a:buClr>
                <a:srgbClr val="92D050"/>
              </a:buClr>
              <a:buFont typeface="Wingdings" charset="2"/>
              <a:buChar char="§"/>
            </a:pPr>
            <a:r>
              <a:rPr lang="de-DE" sz="1400">
                <a:solidFill>
                  <a:srgbClr val="5A7073"/>
                </a:solidFill>
                <a:latin typeface="Arial" charset="0"/>
                <a:cs typeface="Arial" charset="0"/>
              </a:rPr>
              <a:t>Application Scaling</a:t>
            </a:r>
          </a:p>
          <a:p>
            <a:pPr marL="662400" lvl="1" indent="-277200" defTabSz="914171">
              <a:spcBef>
                <a:spcPct val="20000"/>
              </a:spcBef>
              <a:buClr>
                <a:srgbClr val="92D050"/>
              </a:buClr>
              <a:buFont typeface="Wingdings" charset="2"/>
              <a:buChar char="§"/>
            </a:pPr>
            <a:r>
              <a:rPr lang="de-DE" sz="1400">
                <a:solidFill>
                  <a:srgbClr val="5A7073"/>
                </a:solidFill>
                <a:latin typeface="Arial" charset="0"/>
                <a:cs typeface="Arial" charset="0"/>
              </a:rPr>
              <a:t>Size-optimized Images</a:t>
            </a:r>
          </a:p>
          <a:p>
            <a:pPr marL="662400" lvl="1" indent="-277200" defTabSz="914171">
              <a:spcBef>
                <a:spcPct val="20000"/>
              </a:spcBef>
              <a:buClr>
                <a:srgbClr val="92D050"/>
              </a:buClr>
              <a:buFont typeface="Wingdings" charset="2"/>
              <a:buChar char="§"/>
            </a:pPr>
            <a:r>
              <a:rPr lang="de-DE" sz="1400">
                <a:solidFill>
                  <a:srgbClr val="5A7073"/>
                </a:solidFill>
                <a:latin typeface="Arial" charset="0"/>
                <a:cs typeface="Arial" charset="0"/>
              </a:rPr>
              <a:t>Diagrams</a:t>
            </a:r>
          </a:p>
          <a:p>
            <a:pPr marL="662400" lvl="1" indent="-277200" defTabSz="914171">
              <a:spcBef>
                <a:spcPct val="20000"/>
              </a:spcBef>
              <a:buClr>
                <a:srgbClr val="92D050"/>
              </a:buClr>
              <a:buFont typeface="Wingdings" charset="2"/>
              <a:buChar char="§"/>
            </a:pPr>
            <a:r>
              <a:rPr lang="de-DE" sz="1400">
                <a:solidFill>
                  <a:srgbClr val="5A7073"/>
                </a:solidFill>
                <a:latin typeface="Arial" charset="0"/>
                <a:cs typeface="Arial" charset="0"/>
              </a:rPr>
              <a:t>Progress Bar</a:t>
            </a:r>
          </a:p>
          <a:p>
            <a:pPr marL="662400" lvl="1" indent="-277200" defTabSz="914171">
              <a:spcBef>
                <a:spcPct val="20000"/>
              </a:spcBef>
              <a:buClr>
                <a:srgbClr val="92D050"/>
              </a:buClr>
              <a:buFont typeface="Wingdings" charset="2"/>
              <a:buChar char="§"/>
            </a:pPr>
            <a:r>
              <a:rPr lang="de-DE" sz="1400">
                <a:solidFill>
                  <a:srgbClr val="5A7073"/>
                </a:solidFill>
                <a:latin typeface="Arial" charset="0"/>
                <a:cs typeface="Arial" charset="0"/>
              </a:rPr>
              <a:t>HTML-formatted Text Items</a:t>
            </a:r>
          </a:p>
        </p:txBody>
      </p:sp>
      <p:cxnSp>
        <p:nvCxnSpPr>
          <p:cNvPr id="17" name="Straight Connector 16">
            <a:extLst>
              <a:ext uri="{FF2B5EF4-FFF2-40B4-BE49-F238E27FC236}">
                <a16:creationId xmlns:a16="http://schemas.microsoft.com/office/drawing/2014/main" id="{D6E10D29-0E4F-4626-AE19-7A49CE5B4B9F}"/>
              </a:ext>
            </a:extLst>
          </p:cNvPr>
          <p:cNvCxnSpPr>
            <a:cxnSpLocks/>
            <a:stCxn id="8" idx="6"/>
          </p:cNvCxnSpPr>
          <p:nvPr/>
        </p:nvCxnSpPr>
        <p:spPr>
          <a:xfrm flipV="1">
            <a:off x="6872344" y="3259568"/>
            <a:ext cx="1357256" cy="16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E84BD73-5345-43A7-898F-EB8DA7515E9A}"/>
              </a:ext>
            </a:extLst>
          </p:cNvPr>
          <p:cNvSpPr txBox="1"/>
          <p:nvPr/>
        </p:nvSpPr>
        <p:spPr>
          <a:xfrm>
            <a:off x="7089286" y="5091957"/>
            <a:ext cx="4643713" cy="1114151"/>
          </a:xfrm>
          <a:prstGeom prst="rect">
            <a:avLst/>
          </a:prstGeom>
          <a:noFill/>
        </p:spPr>
        <p:txBody>
          <a:bodyPr wrap="square" lIns="0" rIns="0" rtlCol="0">
            <a:spAutoFit/>
          </a:bodyPr>
          <a:lstStyle/>
          <a:p>
            <a:pPr marL="385200" lvl="1" defTabSz="914171">
              <a:spcBef>
                <a:spcPct val="20000"/>
              </a:spcBef>
              <a:buClr>
                <a:srgbClr val="008DBB"/>
              </a:buClr>
            </a:pPr>
            <a:r>
              <a:rPr lang="de-DE" sz="1600" b="1">
                <a:solidFill>
                  <a:srgbClr val="5A7073"/>
                </a:solidFill>
                <a:latin typeface="Arial" charset="0"/>
                <a:cs typeface="Arial" charset="0"/>
              </a:rPr>
              <a:t>Table Grid</a:t>
            </a:r>
          </a:p>
          <a:p>
            <a:pPr marL="662400" lvl="1" indent="-277200" defTabSz="914171">
              <a:spcBef>
                <a:spcPct val="20000"/>
              </a:spcBef>
              <a:buClr>
                <a:srgbClr val="FFC000"/>
              </a:buClr>
              <a:buFont typeface="Wingdings" charset="2"/>
              <a:buChar char="§"/>
            </a:pPr>
            <a:r>
              <a:rPr lang="de-DE" sz="1400">
                <a:solidFill>
                  <a:srgbClr val="5A7073"/>
                </a:solidFill>
                <a:latin typeface="Arial" charset="0"/>
                <a:cs typeface="Arial" charset="0"/>
              </a:rPr>
              <a:t>Export to Excel</a:t>
            </a:r>
          </a:p>
          <a:p>
            <a:pPr marL="662400" lvl="1" indent="-277200" defTabSz="914171">
              <a:spcBef>
                <a:spcPct val="20000"/>
              </a:spcBef>
              <a:buClr>
                <a:srgbClr val="FFC000"/>
              </a:buClr>
              <a:buFont typeface="Wingdings" charset="2"/>
              <a:buChar char="§"/>
            </a:pPr>
            <a:r>
              <a:rPr lang="de-DE" sz="1400">
                <a:solidFill>
                  <a:srgbClr val="5A7073"/>
                </a:solidFill>
                <a:latin typeface="Arial" charset="0"/>
                <a:cs typeface="Arial" charset="0"/>
              </a:rPr>
              <a:t>Multiline Selection and Editing</a:t>
            </a:r>
          </a:p>
          <a:p>
            <a:pPr marL="662400" lvl="1" indent="-277200" defTabSz="914171">
              <a:spcBef>
                <a:spcPct val="20000"/>
              </a:spcBef>
              <a:buClr>
                <a:srgbClr val="FFC000"/>
              </a:buClr>
              <a:buFont typeface="Wingdings" charset="2"/>
              <a:buChar char="§"/>
            </a:pPr>
            <a:r>
              <a:rPr lang="de-DE" sz="1400">
                <a:solidFill>
                  <a:srgbClr val="5A7073"/>
                </a:solidFill>
                <a:latin typeface="Arial" charset="0"/>
                <a:cs typeface="Arial" charset="0"/>
              </a:rPr>
              <a:t>Display can be configured and stored</a:t>
            </a:r>
          </a:p>
        </p:txBody>
      </p:sp>
      <p:cxnSp>
        <p:nvCxnSpPr>
          <p:cNvPr id="22" name="Straight Connector 21">
            <a:extLst>
              <a:ext uri="{FF2B5EF4-FFF2-40B4-BE49-F238E27FC236}">
                <a16:creationId xmlns:a16="http://schemas.microsoft.com/office/drawing/2014/main" id="{78B8CB44-9CD9-4095-916F-71C5DDC5EF91}"/>
              </a:ext>
            </a:extLst>
          </p:cNvPr>
          <p:cNvCxnSpPr>
            <a:cxnSpLocks/>
            <a:stCxn id="8" idx="5"/>
          </p:cNvCxnSpPr>
          <p:nvPr/>
        </p:nvCxnSpPr>
        <p:spPr>
          <a:xfrm>
            <a:off x="6475863" y="4342195"/>
            <a:ext cx="957671" cy="8860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8F49A42-0C9D-4F7F-AFA4-D53225721866}"/>
              </a:ext>
            </a:extLst>
          </p:cNvPr>
          <p:cNvSpPr txBox="1"/>
          <p:nvPr/>
        </p:nvSpPr>
        <p:spPr>
          <a:xfrm>
            <a:off x="1099082" y="1346488"/>
            <a:ext cx="4001845" cy="1114151"/>
          </a:xfrm>
          <a:prstGeom prst="rect">
            <a:avLst/>
          </a:prstGeom>
          <a:noFill/>
        </p:spPr>
        <p:txBody>
          <a:bodyPr wrap="square" lIns="0" rIns="0" rtlCol="0">
            <a:spAutoFit/>
          </a:bodyPr>
          <a:lstStyle/>
          <a:p>
            <a:pPr marL="385200" lvl="1" defTabSz="914171">
              <a:spcBef>
                <a:spcPct val="20000"/>
              </a:spcBef>
              <a:buClr>
                <a:srgbClr val="008DBB"/>
              </a:buClr>
            </a:pPr>
            <a:r>
              <a:rPr lang="de-DE" sz="1600" b="1">
                <a:solidFill>
                  <a:srgbClr val="5A7073"/>
                </a:solidFill>
                <a:latin typeface="Arial" charset="0"/>
                <a:cs typeface="Arial" charset="0"/>
              </a:rPr>
              <a:t>Integration</a:t>
            </a:r>
          </a:p>
          <a:p>
            <a:pPr marL="662400" lvl="1" indent="-277200" defTabSz="914171">
              <a:spcBef>
                <a:spcPct val="20000"/>
              </a:spcBef>
              <a:buClr>
                <a:srgbClr val="008DBB"/>
              </a:buClr>
              <a:buFont typeface="Wingdings" charset="2"/>
              <a:buChar char="§"/>
            </a:pPr>
            <a:r>
              <a:rPr lang="en-US" sz="1400">
                <a:solidFill>
                  <a:srgbClr val="5A7073"/>
                </a:solidFill>
                <a:latin typeface="Arial" charset="0"/>
                <a:cs typeface="Arial" charset="0"/>
              </a:rPr>
              <a:t>Integration of Mail Client</a:t>
            </a:r>
          </a:p>
          <a:p>
            <a:pPr marL="662400" lvl="1" indent="-277200" defTabSz="914171">
              <a:spcBef>
                <a:spcPct val="20000"/>
              </a:spcBef>
              <a:buClr>
                <a:srgbClr val="008DBB"/>
              </a:buClr>
              <a:buFont typeface="Wingdings" charset="2"/>
              <a:buChar char="§"/>
            </a:pPr>
            <a:r>
              <a:rPr lang="en-US" sz="1400">
                <a:solidFill>
                  <a:srgbClr val="5A7073"/>
                </a:solidFill>
                <a:latin typeface="Arial" charset="0"/>
                <a:cs typeface="Arial" charset="0"/>
              </a:rPr>
              <a:t>Browser Integration</a:t>
            </a:r>
          </a:p>
          <a:p>
            <a:pPr marL="662400" lvl="1" indent="-277200" defTabSz="914171">
              <a:spcBef>
                <a:spcPct val="20000"/>
              </a:spcBef>
              <a:buClr>
                <a:srgbClr val="008DBB"/>
              </a:buClr>
              <a:buFont typeface="Wingdings" charset="2"/>
              <a:buChar char="§"/>
            </a:pPr>
            <a:r>
              <a:rPr lang="en-US" sz="1400">
                <a:solidFill>
                  <a:srgbClr val="5A7073"/>
                </a:solidFill>
                <a:latin typeface="Arial" charset="0"/>
                <a:cs typeface="Arial" charset="0"/>
              </a:rPr>
              <a:t>Web Services</a:t>
            </a:r>
            <a:endParaRPr lang="de-DE" sz="1400">
              <a:solidFill>
                <a:srgbClr val="5A7073"/>
              </a:solidFill>
              <a:latin typeface="Arial" charset="0"/>
              <a:cs typeface="Arial" charset="0"/>
            </a:endParaRPr>
          </a:p>
        </p:txBody>
      </p:sp>
      <p:sp>
        <p:nvSpPr>
          <p:cNvPr id="26" name="TextBox 25">
            <a:extLst>
              <a:ext uri="{FF2B5EF4-FFF2-40B4-BE49-F238E27FC236}">
                <a16:creationId xmlns:a16="http://schemas.microsoft.com/office/drawing/2014/main" id="{3BC63B36-7BD5-4BC0-AD8A-F2960B4CA8EB}"/>
              </a:ext>
            </a:extLst>
          </p:cNvPr>
          <p:cNvSpPr txBox="1"/>
          <p:nvPr/>
        </p:nvSpPr>
        <p:spPr>
          <a:xfrm>
            <a:off x="313780" y="2822087"/>
            <a:ext cx="3322313" cy="597087"/>
          </a:xfrm>
          <a:prstGeom prst="rect">
            <a:avLst/>
          </a:prstGeom>
          <a:noFill/>
        </p:spPr>
        <p:txBody>
          <a:bodyPr wrap="square" lIns="0" rIns="0" rtlCol="0">
            <a:spAutoFit/>
          </a:bodyPr>
          <a:lstStyle/>
          <a:p>
            <a:pPr marL="385200" lvl="1" defTabSz="914171">
              <a:spcBef>
                <a:spcPct val="20000"/>
              </a:spcBef>
              <a:buClr>
                <a:srgbClr val="008DBB"/>
              </a:buClr>
            </a:pPr>
            <a:r>
              <a:rPr lang="de-DE" sz="1600" b="1">
                <a:solidFill>
                  <a:srgbClr val="5A7073"/>
                </a:solidFill>
                <a:latin typeface="Arial" charset="0"/>
                <a:cs typeface="Arial" charset="0"/>
              </a:rPr>
              <a:t>Navigation</a:t>
            </a:r>
          </a:p>
          <a:p>
            <a:pPr marL="662400" lvl="1" indent="-277200" defTabSz="914171">
              <a:spcBef>
                <a:spcPct val="20000"/>
              </a:spcBef>
              <a:buClr>
                <a:srgbClr val="92D050"/>
              </a:buClr>
              <a:buFont typeface="Wingdings" charset="2"/>
              <a:buChar char="§"/>
            </a:pPr>
            <a:r>
              <a:rPr lang="de-DE" sz="1400">
                <a:solidFill>
                  <a:srgbClr val="5A7073"/>
                </a:solidFill>
                <a:latin typeface="Arial" charset="0"/>
                <a:cs typeface="Arial" charset="0"/>
              </a:rPr>
              <a:t>Context Menu with Navigation</a:t>
            </a:r>
          </a:p>
        </p:txBody>
      </p:sp>
      <p:sp>
        <p:nvSpPr>
          <p:cNvPr id="27" name="TextBox 26">
            <a:extLst>
              <a:ext uri="{FF2B5EF4-FFF2-40B4-BE49-F238E27FC236}">
                <a16:creationId xmlns:a16="http://schemas.microsoft.com/office/drawing/2014/main" id="{D35D96D2-8DAC-4AF3-9902-49A805C0493F}"/>
              </a:ext>
            </a:extLst>
          </p:cNvPr>
          <p:cNvSpPr txBox="1"/>
          <p:nvPr/>
        </p:nvSpPr>
        <p:spPr>
          <a:xfrm>
            <a:off x="421372" y="3835944"/>
            <a:ext cx="4643713" cy="1114151"/>
          </a:xfrm>
          <a:prstGeom prst="rect">
            <a:avLst/>
          </a:prstGeom>
          <a:noFill/>
        </p:spPr>
        <p:txBody>
          <a:bodyPr wrap="square" lIns="0" rIns="0" rtlCol="0">
            <a:spAutoFit/>
          </a:bodyPr>
          <a:lstStyle/>
          <a:p>
            <a:pPr marL="385200" lvl="1" defTabSz="914171">
              <a:spcBef>
                <a:spcPct val="20000"/>
              </a:spcBef>
              <a:buClr>
                <a:srgbClr val="008DBB"/>
              </a:buClr>
            </a:pPr>
            <a:r>
              <a:rPr lang="de-DE" sz="1600" b="1">
                <a:solidFill>
                  <a:srgbClr val="5A7073"/>
                </a:solidFill>
                <a:latin typeface="Arial" charset="0"/>
                <a:cs typeface="Arial" charset="0"/>
              </a:rPr>
              <a:t>Support</a:t>
            </a:r>
          </a:p>
          <a:p>
            <a:pPr marL="662400" lvl="1" indent="-277200" defTabSz="914171">
              <a:spcBef>
                <a:spcPct val="20000"/>
              </a:spcBef>
              <a:buClr>
                <a:srgbClr val="FFC000"/>
              </a:buClr>
              <a:buFont typeface="Wingdings" charset="2"/>
              <a:buChar char="§"/>
            </a:pPr>
            <a:r>
              <a:rPr lang="de-DE" sz="1400">
                <a:solidFill>
                  <a:srgbClr val="5A7073"/>
                </a:solidFill>
                <a:latin typeface="Arial" charset="0"/>
                <a:cs typeface="Arial" charset="0"/>
              </a:rPr>
              <a:t>Initiate Remote Control</a:t>
            </a:r>
          </a:p>
          <a:p>
            <a:pPr marL="662400" lvl="1" indent="-277200" defTabSz="914171">
              <a:spcBef>
                <a:spcPct val="20000"/>
              </a:spcBef>
              <a:buClr>
                <a:srgbClr val="FFC000"/>
              </a:buClr>
              <a:buFont typeface="Wingdings" charset="2"/>
              <a:buChar char="§"/>
            </a:pPr>
            <a:r>
              <a:rPr lang="de-DE" sz="1400">
                <a:solidFill>
                  <a:srgbClr val="5A7073"/>
                </a:solidFill>
                <a:latin typeface="Arial" charset="0"/>
                <a:cs typeface="Arial" charset="0"/>
              </a:rPr>
              <a:t>Client Check</a:t>
            </a:r>
          </a:p>
          <a:p>
            <a:pPr marL="662400" lvl="1" indent="-277200" defTabSz="914171">
              <a:spcBef>
                <a:spcPct val="20000"/>
              </a:spcBef>
              <a:buClr>
                <a:srgbClr val="FFC000"/>
              </a:buClr>
              <a:buFont typeface="Wingdings" charset="2"/>
              <a:buChar char="§"/>
            </a:pPr>
            <a:r>
              <a:rPr lang="de-DE" sz="1400">
                <a:solidFill>
                  <a:srgbClr val="5A7073"/>
                </a:solidFill>
                <a:latin typeface="Arial" charset="0"/>
                <a:cs typeface="Arial" charset="0"/>
              </a:rPr>
              <a:t>Display of Properties</a:t>
            </a:r>
          </a:p>
        </p:txBody>
      </p:sp>
      <p:sp>
        <p:nvSpPr>
          <p:cNvPr id="28" name="TextBox 27">
            <a:extLst>
              <a:ext uri="{FF2B5EF4-FFF2-40B4-BE49-F238E27FC236}">
                <a16:creationId xmlns:a16="http://schemas.microsoft.com/office/drawing/2014/main" id="{83CC1D01-5715-4C54-9DB4-A91FFDB02C6A}"/>
              </a:ext>
            </a:extLst>
          </p:cNvPr>
          <p:cNvSpPr txBox="1"/>
          <p:nvPr/>
        </p:nvSpPr>
        <p:spPr>
          <a:xfrm>
            <a:off x="1159228" y="5203282"/>
            <a:ext cx="4643713" cy="855619"/>
          </a:xfrm>
          <a:prstGeom prst="rect">
            <a:avLst/>
          </a:prstGeom>
          <a:noFill/>
        </p:spPr>
        <p:txBody>
          <a:bodyPr wrap="square" lIns="0" rIns="0" rtlCol="0">
            <a:spAutoFit/>
          </a:bodyPr>
          <a:lstStyle/>
          <a:p>
            <a:pPr marL="385200" lvl="1" defTabSz="914171">
              <a:spcBef>
                <a:spcPct val="20000"/>
              </a:spcBef>
              <a:buClr>
                <a:srgbClr val="008DBB"/>
              </a:buClr>
            </a:pPr>
            <a:r>
              <a:rPr lang="de-DE" sz="1600" b="1">
                <a:solidFill>
                  <a:srgbClr val="5A7073"/>
                </a:solidFill>
                <a:latin typeface="Arial" charset="0"/>
                <a:cs typeface="Arial" charset="0"/>
              </a:rPr>
              <a:t>Additional Functionality</a:t>
            </a:r>
          </a:p>
          <a:p>
            <a:pPr marL="662400" lvl="1" indent="-277200" defTabSz="914171">
              <a:spcBef>
                <a:spcPct val="20000"/>
              </a:spcBef>
              <a:buClr>
                <a:srgbClr val="FF0000"/>
              </a:buClr>
              <a:buFont typeface="Wingdings" charset="2"/>
              <a:buChar char="§"/>
            </a:pPr>
            <a:r>
              <a:rPr lang="de-DE" sz="1400">
                <a:solidFill>
                  <a:srgbClr val="5A7073"/>
                </a:solidFill>
                <a:latin typeface="Arial" charset="0"/>
                <a:cs typeface="Arial" charset="0"/>
              </a:rPr>
              <a:t>File Selection</a:t>
            </a:r>
          </a:p>
          <a:p>
            <a:pPr marL="662400" lvl="1" indent="-277200" defTabSz="914171">
              <a:spcBef>
                <a:spcPct val="20000"/>
              </a:spcBef>
              <a:buClr>
                <a:srgbClr val="FF0000"/>
              </a:buClr>
              <a:buFont typeface="Wingdings" charset="2"/>
              <a:buChar char="§"/>
            </a:pPr>
            <a:r>
              <a:rPr lang="de-DE" sz="1400">
                <a:solidFill>
                  <a:srgbClr val="5A7073"/>
                </a:solidFill>
                <a:latin typeface="Arial" charset="0"/>
                <a:cs typeface="Arial" charset="0"/>
              </a:rPr>
              <a:t>Extended Alerts</a:t>
            </a:r>
          </a:p>
        </p:txBody>
      </p:sp>
      <p:cxnSp>
        <p:nvCxnSpPr>
          <p:cNvPr id="30" name="Straight Connector 29">
            <a:extLst>
              <a:ext uri="{FF2B5EF4-FFF2-40B4-BE49-F238E27FC236}">
                <a16:creationId xmlns:a16="http://schemas.microsoft.com/office/drawing/2014/main" id="{72C65A5D-4D2F-475D-8F9D-07B3CA9C8027}"/>
              </a:ext>
            </a:extLst>
          </p:cNvPr>
          <p:cNvCxnSpPr>
            <a:cxnSpLocks/>
            <a:endCxn id="8" idx="1"/>
          </p:cNvCxnSpPr>
          <p:nvPr/>
        </p:nvCxnSpPr>
        <p:spPr>
          <a:xfrm>
            <a:off x="2635636" y="1497662"/>
            <a:ext cx="1925847" cy="101814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892A87-ABE8-4E1A-906A-4E32B2018225}"/>
              </a:ext>
            </a:extLst>
          </p:cNvPr>
          <p:cNvCxnSpPr>
            <a:cxnSpLocks/>
          </p:cNvCxnSpPr>
          <p:nvPr/>
        </p:nvCxnSpPr>
        <p:spPr>
          <a:xfrm flipH="1" flipV="1">
            <a:off x="1785770" y="2974315"/>
            <a:ext cx="2429448" cy="669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D866EB-F383-4DC1-80D4-3B4708D69CFD}"/>
              </a:ext>
            </a:extLst>
          </p:cNvPr>
          <p:cNvCxnSpPr>
            <a:cxnSpLocks/>
          </p:cNvCxnSpPr>
          <p:nvPr/>
        </p:nvCxnSpPr>
        <p:spPr>
          <a:xfrm flipV="1">
            <a:off x="1527586" y="3614742"/>
            <a:ext cx="2645455" cy="28390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437A80-E348-416A-96ED-F836567B4BF9}"/>
              </a:ext>
            </a:extLst>
          </p:cNvPr>
          <p:cNvCxnSpPr>
            <a:cxnSpLocks/>
          </p:cNvCxnSpPr>
          <p:nvPr/>
        </p:nvCxnSpPr>
        <p:spPr>
          <a:xfrm flipV="1">
            <a:off x="3481085" y="4342195"/>
            <a:ext cx="1080398" cy="94269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C3823378-7E5F-4A2A-912D-403881C97473}"/>
              </a:ext>
            </a:extLst>
          </p:cNvPr>
          <p:cNvPicPr>
            <a:picLocks noChangeAspect="1"/>
          </p:cNvPicPr>
          <p:nvPr/>
        </p:nvPicPr>
        <p:blipFill>
          <a:blip r:embed="rId4"/>
          <a:stretch>
            <a:fillRect/>
          </a:stretch>
        </p:blipFill>
        <p:spPr>
          <a:xfrm>
            <a:off x="4649942" y="3216766"/>
            <a:ext cx="1745501" cy="1114150"/>
          </a:xfrm>
          <a:prstGeom prst="rect">
            <a:avLst/>
          </a:prstGeom>
        </p:spPr>
      </p:pic>
    </p:spTree>
    <p:extLst>
      <p:ext uri="{BB962C8B-B14F-4D97-AF65-F5344CB8AC3E}">
        <p14:creationId xmlns:p14="http://schemas.microsoft.com/office/powerpoint/2010/main" val="311701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186D312-5708-4BCD-9C7D-138C97DD18FE}" type="slidenum">
              <a:rPr lang="de-AT" smtClean="0"/>
              <a:pPr/>
              <a:t>27</a:t>
            </a:fld>
            <a:endParaRPr lang="de-AT"/>
          </a:p>
        </p:txBody>
      </p:sp>
      <p:sp>
        <p:nvSpPr>
          <p:cNvPr id="4" name="Titel 3"/>
          <p:cNvSpPr>
            <a:spLocks noGrp="1"/>
          </p:cNvSpPr>
          <p:nvPr>
            <p:ph type="title"/>
          </p:nvPr>
        </p:nvSpPr>
        <p:spPr>
          <a:xfrm>
            <a:off x="1179598" y="332656"/>
            <a:ext cx="8509307" cy="418057"/>
          </a:xfrm>
        </p:spPr>
        <p:txBody>
          <a:bodyPr/>
          <a:lstStyle/>
          <a:p>
            <a:r>
              <a:rPr lang="de-AT"/>
              <a:t>Technical Overview</a:t>
            </a:r>
            <a:endParaRPr lang="de-AT" dirty="0"/>
          </a:p>
        </p:txBody>
      </p:sp>
      <p:sp>
        <p:nvSpPr>
          <p:cNvPr id="5" name="Untertitel 4"/>
          <p:cNvSpPr>
            <a:spLocks noGrp="1"/>
          </p:cNvSpPr>
          <p:nvPr>
            <p:ph type="subTitle" idx="13"/>
          </p:nvPr>
        </p:nvSpPr>
        <p:spPr>
          <a:xfrm>
            <a:off x="1184056" y="750713"/>
            <a:ext cx="8504849" cy="408045"/>
          </a:xfrm>
        </p:spPr>
        <p:txBody>
          <a:bodyPr/>
          <a:lstStyle/>
          <a:p>
            <a:r>
              <a:rPr lang="de-AT"/>
              <a:t>Requirements &amp; Architecture</a:t>
            </a:r>
            <a:endParaRPr lang="de-AT" dirty="0"/>
          </a:p>
        </p:txBody>
      </p:sp>
      <p:sp>
        <p:nvSpPr>
          <p:cNvPr id="7" name="Inhaltsplatzhalter 2"/>
          <p:cNvSpPr txBox="1">
            <a:spLocks noGrp="1"/>
          </p:cNvSpPr>
          <p:nvPr>
            <p:ph idx="1"/>
          </p:nvPr>
        </p:nvSpPr>
        <p:spPr>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8DBB"/>
              </a:buClr>
              <a:buFont typeface="Wingdings" pitchFamily="2" charset="2"/>
              <a:buChar char="§"/>
            </a:pPr>
            <a:r>
              <a:rPr lang="de-AT" sz="2000" dirty="0">
                <a:solidFill>
                  <a:srgbClr val="666666"/>
                </a:solidFill>
                <a:latin typeface="Arial" panose="020B0604020202020204" pitchFamily="34" charset="0"/>
                <a:ea typeface="Verdana" pitchFamily="34" charset="0"/>
                <a:cs typeface="Arial" panose="020B0604020202020204" pitchFamily="34" charset="0"/>
              </a:rPr>
              <a:t>Oracle Forms </a:t>
            </a:r>
          </a:p>
          <a:p>
            <a:pPr lvl="1">
              <a:buClr>
                <a:srgbClr val="008DBB"/>
              </a:buClr>
              <a:buFont typeface="Wingdings" pitchFamily="2" charset="2"/>
              <a:buChar char="§"/>
            </a:pPr>
            <a:r>
              <a:rPr lang="de-AT" sz="1600" dirty="0">
                <a:solidFill>
                  <a:srgbClr val="666666"/>
                </a:solidFill>
                <a:latin typeface="Arial" panose="020B0604020202020204" pitchFamily="34" charset="0"/>
                <a:ea typeface="Verdana" pitchFamily="34" charset="0"/>
                <a:cs typeface="Arial" panose="020B0604020202020204" pitchFamily="34" charset="0"/>
              </a:rPr>
              <a:t>10g, </a:t>
            </a:r>
            <a:r>
              <a:rPr lang="de-AT" sz="1600">
                <a:solidFill>
                  <a:srgbClr val="666666"/>
                </a:solidFill>
                <a:latin typeface="Arial" panose="020B0604020202020204" pitchFamily="34" charset="0"/>
                <a:ea typeface="Verdana" pitchFamily="34" charset="0"/>
                <a:cs typeface="Arial" panose="020B0604020202020204" pitchFamily="34" charset="0"/>
              </a:rPr>
              <a:t>11g or 12c</a:t>
            </a:r>
          </a:p>
          <a:p>
            <a:pPr lvl="1">
              <a:buClr>
                <a:srgbClr val="008DBB"/>
              </a:buClr>
              <a:buFont typeface="Wingdings" pitchFamily="2" charset="2"/>
              <a:buChar char="§"/>
            </a:pPr>
            <a:endParaRPr lang="de-AT" sz="1600" dirty="0">
              <a:solidFill>
                <a:srgbClr val="666666"/>
              </a:solidFill>
              <a:latin typeface="Arial" panose="020B0604020202020204" pitchFamily="34" charset="0"/>
              <a:ea typeface="Verdana" pitchFamily="34" charset="0"/>
              <a:cs typeface="Arial" panose="020B0604020202020204" pitchFamily="34" charset="0"/>
            </a:endParaRPr>
          </a:p>
          <a:p>
            <a:pPr>
              <a:buClr>
                <a:srgbClr val="008DBB"/>
              </a:buClr>
              <a:buFont typeface="Wingdings" pitchFamily="2" charset="2"/>
              <a:buChar char="§"/>
            </a:pPr>
            <a:r>
              <a:rPr lang="de-AT" sz="2000">
                <a:solidFill>
                  <a:srgbClr val="666666"/>
                </a:solidFill>
                <a:latin typeface="Arial" panose="020B0604020202020204" pitchFamily="34" charset="0"/>
                <a:ea typeface="Verdana" pitchFamily="34" charset="0"/>
                <a:cs typeface="Arial" panose="020B0604020202020204" pitchFamily="34" charset="0"/>
              </a:rPr>
              <a:t>Client-site </a:t>
            </a:r>
            <a:r>
              <a:rPr lang="de-AT" sz="2000" dirty="0">
                <a:solidFill>
                  <a:srgbClr val="666666"/>
                </a:solidFill>
                <a:latin typeface="Arial" panose="020B0604020202020204" pitchFamily="34" charset="0"/>
                <a:ea typeface="Verdana" pitchFamily="34" charset="0"/>
                <a:cs typeface="Arial" panose="020B0604020202020204" pitchFamily="34" charset="0"/>
              </a:rPr>
              <a:t>Java (JRE)</a:t>
            </a:r>
          </a:p>
          <a:p>
            <a:pPr lvl="1">
              <a:buClr>
                <a:srgbClr val="008DBB"/>
              </a:buClr>
              <a:buFont typeface="Wingdings" pitchFamily="2" charset="2"/>
              <a:buChar char="§"/>
            </a:pPr>
            <a:r>
              <a:rPr lang="de-AT" sz="1800" dirty="0">
                <a:solidFill>
                  <a:srgbClr val="666666"/>
                </a:solidFill>
                <a:latin typeface="Arial" panose="020B0604020202020204" pitchFamily="34" charset="0"/>
                <a:ea typeface="Verdana" pitchFamily="34" charset="0"/>
                <a:cs typeface="Arial" panose="020B0604020202020204" pitchFamily="34" charset="0"/>
              </a:rPr>
              <a:t>Java 8</a:t>
            </a:r>
            <a:r>
              <a:rPr lang="de-AT" sz="1800">
                <a:solidFill>
                  <a:srgbClr val="666666"/>
                </a:solidFill>
                <a:latin typeface="Arial" panose="020B0604020202020204" pitchFamily="34" charset="0"/>
                <a:ea typeface="Verdana" pitchFamily="34" charset="0"/>
                <a:cs typeface="Arial" panose="020B0604020202020204" pitchFamily="34" charset="0"/>
              </a:rPr>
              <a:t>+ for </a:t>
            </a:r>
            <a:r>
              <a:rPr lang="de-AT" sz="1800" dirty="0" err="1">
                <a:solidFill>
                  <a:srgbClr val="666666"/>
                </a:solidFill>
                <a:latin typeface="Arial" panose="020B0604020202020204" pitchFamily="34" charset="0"/>
                <a:ea typeface="Verdana" pitchFamily="34" charset="0"/>
                <a:cs typeface="Arial" panose="020B0604020202020204" pitchFamily="34" charset="0"/>
              </a:rPr>
              <a:t>BrowserBean</a:t>
            </a:r>
            <a:endParaRPr lang="de-AT" sz="1800" dirty="0">
              <a:solidFill>
                <a:srgbClr val="666666"/>
              </a:solidFill>
              <a:latin typeface="Arial" panose="020B0604020202020204" pitchFamily="34" charset="0"/>
              <a:ea typeface="Verdana" pitchFamily="34" charset="0"/>
              <a:cs typeface="Arial" panose="020B0604020202020204" pitchFamily="34" charset="0"/>
            </a:endParaRPr>
          </a:p>
          <a:p>
            <a:pPr lvl="1">
              <a:buClr>
                <a:srgbClr val="008DBB"/>
              </a:buClr>
              <a:buFont typeface="Wingdings" pitchFamily="2" charset="2"/>
              <a:buChar char="§"/>
            </a:pPr>
            <a:r>
              <a:rPr lang="de-AT" sz="1800" dirty="0">
                <a:solidFill>
                  <a:srgbClr val="666666"/>
                </a:solidFill>
                <a:latin typeface="Arial" panose="020B0604020202020204" pitchFamily="34" charset="0"/>
                <a:ea typeface="Verdana" pitchFamily="34" charset="0"/>
                <a:cs typeface="Arial" panose="020B0604020202020204" pitchFamily="34" charset="0"/>
              </a:rPr>
              <a:t>Java 7</a:t>
            </a:r>
            <a:r>
              <a:rPr lang="de-AT" sz="1800">
                <a:solidFill>
                  <a:srgbClr val="666666"/>
                </a:solidFill>
                <a:latin typeface="Arial" panose="020B0604020202020204" pitchFamily="34" charset="0"/>
                <a:ea typeface="Verdana" pitchFamily="34" charset="0"/>
                <a:cs typeface="Arial" panose="020B0604020202020204" pitchFamily="34" charset="0"/>
              </a:rPr>
              <a:t>+ for </a:t>
            </a:r>
            <a:r>
              <a:rPr lang="de-AT" sz="1800" dirty="0" err="1">
                <a:solidFill>
                  <a:srgbClr val="666666"/>
                </a:solidFill>
                <a:latin typeface="Arial" panose="020B0604020202020204" pitchFamily="34" charset="0"/>
                <a:ea typeface="Verdana" pitchFamily="34" charset="0"/>
                <a:cs typeface="Arial" panose="020B0604020202020204" pitchFamily="34" charset="0"/>
              </a:rPr>
              <a:t>JTable</a:t>
            </a:r>
            <a:endParaRPr lang="de-AT" sz="1800" dirty="0">
              <a:solidFill>
                <a:srgbClr val="666666"/>
              </a:solidFill>
              <a:latin typeface="Arial" panose="020B0604020202020204" pitchFamily="34" charset="0"/>
              <a:ea typeface="Verdana" pitchFamily="34" charset="0"/>
              <a:cs typeface="Arial" panose="020B0604020202020204" pitchFamily="34" charset="0"/>
            </a:endParaRPr>
          </a:p>
        </p:txBody>
      </p:sp>
      <p:sp>
        <p:nvSpPr>
          <p:cNvPr id="8" name="Textfeld 12"/>
          <p:cNvSpPr txBox="1"/>
          <p:nvPr/>
        </p:nvSpPr>
        <p:spPr>
          <a:xfrm>
            <a:off x="7308858" y="1569827"/>
            <a:ext cx="4960168" cy="1152128"/>
          </a:xfrm>
          <a:prstGeom prst="rect">
            <a:avLst/>
          </a:prstGeom>
          <a:noFill/>
        </p:spPr>
        <p:txBody>
          <a:bodyPr wrap="square" rtlCol="0">
            <a:noAutofit/>
          </a:bodyPr>
          <a:lstStyle/>
          <a:p>
            <a:pPr marL="266700" lvl="1" indent="-266700" defTabSz="914171">
              <a:spcBef>
                <a:spcPct val="20000"/>
              </a:spcBef>
              <a:buClr>
                <a:srgbClr val="CD4024"/>
              </a:buClr>
              <a:buFont typeface="Wingdings" panose="05000000000000000000" pitchFamily="2" charset="2"/>
              <a:buChar char="§"/>
            </a:pPr>
            <a:r>
              <a:rPr lang="de-DE" sz="2000" dirty="0" err="1">
                <a:solidFill>
                  <a:srgbClr val="5A7073"/>
                </a:solidFill>
                <a:latin typeface="Arial" charset="0"/>
                <a:ea typeface="Arial" charset="0"/>
                <a:cs typeface="Arial" charset="0"/>
              </a:rPr>
              <a:t>Pluggable</a:t>
            </a:r>
            <a:r>
              <a:rPr lang="de-DE" sz="2000" dirty="0">
                <a:solidFill>
                  <a:srgbClr val="5A7073"/>
                </a:solidFill>
                <a:latin typeface="Arial" charset="0"/>
                <a:ea typeface="Arial" charset="0"/>
                <a:cs typeface="Arial" charset="0"/>
              </a:rPr>
              <a:t> Java Components</a:t>
            </a:r>
          </a:p>
          <a:p>
            <a:pPr marL="266700" lvl="1" indent="-266700" defTabSz="914171">
              <a:spcBef>
                <a:spcPct val="20000"/>
              </a:spcBef>
              <a:buClr>
                <a:srgbClr val="CD4024"/>
              </a:buClr>
              <a:buFont typeface="Wingdings" panose="05000000000000000000" pitchFamily="2" charset="2"/>
              <a:buChar char="§"/>
            </a:pPr>
            <a:r>
              <a:rPr lang="de-DE" sz="2000" dirty="0">
                <a:solidFill>
                  <a:srgbClr val="5A7073"/>
                </a:solidFill>
                <a:latin typeface="Arial" charset="0"/>
                <a:ea typeface="Arial" charset="0"/>
                <a:cs typeface="Arial" charset="0"/>
              </a:rPr>
              <a:t>Java </a:t>
            </a:r>
            <a:r>
              <a:rPr lang="de-DE" sz="2000" dirty="0" err="1">
                <a:solidFill>
                  <a:srgbClr val="5A7073"/>
                </a:solidFill>
                <a:latin typeface="Arial" charset="0"/>
                <a:ea typeface="Arial" charset="0"/>
                <a:cs typeface="Arial" charset="0"/>
              </a:rPr>
              <a:t>Beans</a:t>
            </a:r>
            <a:endParaRPr lang="de-DE" sz="2000" dirty="0">
              <a:solidFill>
                <a:srgbClr val="5A7073"/>
              </a:solidFill>
              <a:latin typeface="Arial" charset="0"/>
              <a:ea typeface="Arial" charset="0"/>
              <a:cs typeface="Arial" charset="0"/>
            </a:endParaRPr>
          </a:p>
          <a:p>
            <a:pPr marL="266700" lvl="1" indent="-266700" defTabSz="914171">
              <a:spcBef>
                <a:spcPct val="20000"/>
              </a:spcBef>
              <a:buClr>
                <a:srgbClr val="CD4024"/>
              </a:buClr>
              <a:buFont typeface="Wingdings" panose="05000000000000000000" pitchFamily="2" charset="2"/>
              <a:buChar char="§"/>
            </a:pPr>
            <a:r>
              <a:rPr lang="de-DE" sz="2000">
                <a:solidFill>
                  <a:srgbClr val="5A7073"/>
                </a:solidFill>
                <a:latin typeface="Arial" charset="0"/>
                <a:ea typeface="Arial" charset="0"/>
                <a:cs typeface="Arial" charset="0"/>
              </a:rPr>
              <a:t>Client check</a:t>
            </a:r>
            <a:endParaRPr lang="de-DE" sz="2000" dirty="0">
              <a:solidFill>
                <a:srgbClr val="5A7073"/>
              </a:solidFill>
              <a:latin typeface="Arial" charset="0"/>
              <a:ea typeface="Arial" charset="0"/>
              <a:cs typeface="Arial" charset="0"/>
            </a:endParaRPr>
          </a:p>
        </p:txBody>
      </p:sp>
      <p:sp>
        <p:nvSpPr>
          <p:cNvPr id="9" name="Textfeld 14"/>
          <p:cNvSpPr txBox="1"/>
          <p:nvPr/>
        </p:nvSpPr>
        <p:spPr>
          <a:xfrm>
            <a:off x="7308858" y="2865971"/>
            <a:ext cx="3870744" cy="1228533"/>
          </a:xfrm>
          <a:prstGeom prst="rect">
            <a:avLst/>
          </a:prstGeom>
          <a:noFill/>
        </p:spPr>
        <p:txBody>
          <a:bodyPr wrap="square" rtlCol="0">
            <a:noAutofit/>
          </a:bodyPr>
          <a:lstStyle/>
          <a:p>
            <a:pPr marL="266700" lvl="1" indent="-266700" defTabSz="914171">
              <a:spcBef>
                <a:spcPct val="20000"/>
              </a:spcBef>
              <a:buClr>
                <a:srgbClr val="CD4024"/>
              </a:buClr>
              <a:buFont typeface="Wingdings" panose="05000000000000000000" pitchFamily="2" charset="2"/>
              <a:buChar char="§"/>
            </a:pPr>
            <a:r>
              <a:rPr lang="de-DE" sz="2000">
                <a:solidFill>
                  <a:srgbClr val="5A7073"/>
                </a:solidFill>
                <a:latin typeface="Arial" charset="0"/>
                <a:ea typeface="Arial" charset="0"/>
                <a:cs typeface="Arial" charset="0"/>
              </a:rPr>
              <a:t>Java classes</a:t>
            </a:r>
            <a:endParaRPr lang="de-DE" sz="2000" dirty="0">
              <a:solidFill>
                <a:srgbClr val="5A7073"/>
              </a:solidFill>
              <a:latin typeface="Arial" charset="0"/>
              <a:ea typeface="Arial" charset="0"/>
              <a:cs typeface="Arial" charset="0"/>
            </a:endParaRPr>
          </a:p>
          <a:p>
            <a:pPr marL="266700" lvl="1" indent="-266700" defTabSz="914171">
              <a:spcBef>
                <a:spcPct val="20000"/>
              </a:spcBef>
              <a:buClr>
                <a:srgbClr val="CD4024"/>
              </a:buClr>
              <a:buFont typeface="Wingdings" panose="05000000000000000000" pitchFamily="2" charset="2"/>
              <a:buChar char="§"/>
            </a:pPr>
            <a:r>
              <a:rPr lang="de-DE" sz="2000">
                <a:solidFill>
                  <a:srgbClr val="5A7073"/>
                </a:solidFill>
                <a:latin typeface="Arial" charset="0"/>
                <a:ea typeface="Arial" charset="0"/>
                <a:cs typeface="Arial" charset="0"/>
              </a:rPr>
              <a:t>Configuration files</a:t>
            </a:r>
            <a:endParaRPr lang="de-DE" sz="2000" dirty="0">
              <a:solidFill>
                <a:srgbClr val="5A7073"/>
              </a:solidFill>
              <a:latin typeface="Arial" charset="0"/>
              <a:ea typeface="Arial" charset="0"/>
              <a:cs typeface="Arial" charset="0"/>
            </a:endParaRPr>
          </a:p>
          <a:p>
            <a:pPr marL="266700" lvl="1" indent="-266700" defTabSz="914171">
              <a:spcBef>
                <a:spcPct val="20000"/>
              </a:spcBef>
              <a:buClr>
                <a:srgbClr val="CD4024"/>
              </a:buClr>
              <a:buFont typeface="Wingdings" panose="05000000000000000000" pitchFamily="2" charset="2"/>
              <a:buChar char="§"/>
            </a:pPr>
            <a:r>
              <a:rPr lang="de-DE" sz="2000">
                <a:solidFill>
                  <a:srgbClr val="5A7073"/>
                </a:solidFill>
                <a:latin typeface="Arial" charset="0"/>
                <a:ea typeface="Arial" charset="0"/>
                <a:cs typeface="Arial" charset="0"/>
              </a:rPr>
              <a:t>jar archives</a:t>
            </a:r>
            <a:endParaRPr lang="de-DE" sz="2000" dirty="0">
              <a:solidFill>
                <a:srgbClr val="5A7073"/>
              </a:solidFill>
              <a:latin typeface="Arial" charset="0"/>
              <a:ea typeface="Arial" charset="0"/>
              <a:cs typeface="Arial" charset="0"/>
            </a:endParaRPr>
          </a:p>
        </p:txBody>
      </p:sp>
      <p:sp>
        <p:nvSpPr>
          <p:cNvPr id="10" name="Textfeld 15"/>
          <p:cNvSpPr txBox="1"/>
          <p:nvPr/>
        </p:nvSpPr>
        <p:spPr>
          <a:xfrm>
            <a:off x="7308858" y="4234123"/>
            <a:ext cx="4513796" cy="862355"/>
          </a:xfrm>
          <a:prstGeom prst="rect">
            <a:avLst/>
          </a:prstGeom>
          <a:noFill/>
        </p:spPr>
        <p:txBody>
          <a:bodyPr wrap="square" rtlCol="0">
            <a:noAutofit/>
          </a:bodyPr>
          <a:lstStyle/>
          <a:p>
            <a:pPr marL="266700" lvl="1" indent="-266700" defTabSz="914171">
              <a:spcBef>
                <a:spcPct val="20000"/>
              </a:spcBef>
              <a:buClr>
                <a:srgbClr val="CD4024"/>
              </a:buClr>
              <a:buFont typeface="Wingdings" panose="05000000000000000000" pitchFamily="2" charset="2"/>
              <a:buChar char="§"/>
            </a:pPr>
            <a:r>
              <a:rPr lang="de-DE" sz="2000">
                <a:solidFill>
                  <a:srgbClr val="5A7073"/>
                </a:solidFill>
                <a:latin typeface="Arial" charset="0"/>
                <a:ea typeface="Arial" charset="0"/>
                <a:cs typeface="Arial" charset="0"/>
              </a:rPr>
              <a:t>Schema data (Metadata, Sample)</a:t>
            </a:r>
          </a:p>
          <a:p>
            <a:pPr marL="266700" lvl="1" indent="-266700" defTabSz="914171">
              <a:spcBef>
                <a:spcPct val="20000"/>
              </a:spcBef>
              <a:buClr>
                <a:srgbClr val="CD4024"/>
              </a:buClr>
              <a:buFont typeface="Wingdings" panose="05000000000000000000" pitchFamily="2" charset="2"/>
              <a:buChar char="§"/>
            </a:pPr>
            <a:r>
              <a:rPr lang="de-DE" sz="2000">
                <a:solidFill>
                  <a:srgbClr val="5A7073"/>
                </a:solidFill>
                <a:latin typeface="Arial" charset="0"/>
                <a:ea typeface="Arial" charset="0"/>
                <a:cs typeface="Arial" charset="0"/>
              </a:rPr>
              <a:t>Program units (Packages)</a:t>
            </a:r>
          </a:p>
        </p:txBody>
      </p:sp>
      <p:pic>
        <p:nvPicPr>
          <p:cNvPr id="11" name="Picture 2" descr="This image describes the 3 tier Forms Services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7024" y="1453140"/>
            <a:ext cx="2876893" cy="3976124"/>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7721444F-DF1C-4E4A-B878-CBFF31344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772" y="396862"/>
            <a:ext cx="715801" cy="715801"/>
          </a:xfrm>
          <a:prstGeom prst="rect">
            <a:avLst/>
          </a:prstGeom>
        </p:spPr>
      </p:pic>
    </p:spTree>
    <p:extLst>
      <p:ext uri="{BB962C8B-B14F-4D97-AF65-F5344CB8AC3E}">
        <p14:creationId xmlns:p14="http://schemas.microsoft.com/office/powerpoint/2010/main" val="2891147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186D312-5708-4BCD-9C7D-138C97DD18FE}" type="slidenum">
              <a:rPr lang="de-AT" smtClean="0"/>
              <a:pPr/>
              <a:t>28</a:t>
            </a:fld>
            <a:endParaRPr lang="de-AT"/>
          </a:p>
        </p:txBody>
      </p:sp>
      <p:sp>
        <p:nvSpPr>
          <p:cNvPr id="4" name="Titel 3"/>
          <p:cNvSpPr>
            <a:spLocks noGrp="1"/>
          </p:cNvSpPr>
          <p:nvPr>
            <p:ph type="title"/>
          </p:nvPr>
        </p:nvSpPr>
        <p:spPr>
          <a:xfrm>
            <a:off x="1351724" y="332656"/>
            <a:ext cx="8509307" cy="418057"/>
          </a:xfrm>
        </p:spPr>
        <p:txBody>
          <a:bodyPr/>
          <a:lstStyle/>
          <a:p>
            <a:r>
              <a:rPr lang="de-DE"/>
              <a:t>FormsOptimizer - Look</a:t>
            </a:r>
            <a:endParaRPr lang="de-DE" dirty="0"/>
          </a:p>
        </p:txBody>
      </p:sp>
      <p:sp>
        <p:nvSpPr>
          <p:cNvPr id="5" name="Untertitel 4"/>
          <p:cNvSpPr>
            <a:spLocks noGrp="1"/>
          </p:cNvSpPr>
          <p:nvPr>
            <p:ph type="subTitle" idx="13"/>
          </p:nvPr>
        </p:nvSpPr>
        <p:spPr>
          <a:xfrm>
            <a:off x="1356182" y="750713"/>
            <a:ext cx="8504849" cy="408045"/>
          </a:xfrm>
        </p:spPr>
        <p:txBody>
          <a:bodyPr/>
          <a:lstStyle/>
          <a:p>
            <a:r>
              <a:rPr lang="de-DE"/>
              <a:t>Numerous options for an attractive design</a:t>
            </a:r>
            <a:endParaRPr lang="de-DE" dirty="0"/>
          </a:p>
        </p:txBody>
      </p:sp>
      <p:pic>
        <p:nvPicPr>
          <p:cNvPr id="2" name="Bild 1"/>
          <p:cNvPicPr>
            <a:picLocks noChangeAspect="1"/>
          </p:cNvPicPr>
          <p:nvPr/>
        </p:nvPicPr>
        <p:blipFill>
          <a:blip r:embed="rId2"/>
          <a:stretch>
            <a:fillRect/>
          </a:stretch>
        </p:blipFill>
        <p:spPr>
          <a:xfrm>
            <a:off x="333772" y="388763"/>
            <a:ext cx="723900" cy="723900"/>
          </a:xfrm>
          <a:prstGeom prst="rect">
            <a:avLst/>
          </a:prstGeom>
        </p:spPr>
      </p:pic>
      <p:pic>
        <p:nvPicPr>
          <p:cNvPr id="6" name="Bild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3893" y="1374783"/>
            <a:ext cx="3013508" cy="1854467"/>
          </a:xfrm>
          <a:prstGeom prst="rect">
            <a:avLst/>
          </a:prstGeom>
          <a:ln w="12700">
            <a:solidFill>
              <a:srgbClr val="5A7073"/>
            </a:solidFill>
          </a:ln>
        </p:spPr>
      </p:pic>
      <p:pic>
        <p:nvPicPr>
          <p:cNvPr id="8" name="Bild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05652" y="1368057"/>
            <a:ext cx="2177521" cy="1944216"/>
          </a:xfrm>
          <a:prstGeom prst="rect">
            <a:avLst/>
          </a:prstGeom>
          <a:ln w="12700">
            <a:solidFill>
              <a:srgbClr val="5A7073"/>
            </a:solidFill>
          </a:ln>
        </p:spPr>
      </p:pic>
      <p:sp>
        <p:nvSpPr>
          <p:cNvPr id="7" name="Textfeld 6"/>
          <p:cNvSpPr txBox="1"/>
          <p:nvPr/>
        </p:nvSpPr>
        <p:spPr>
          <a:xfrm>
            <a:off x="1413893" y="3312273"/>
            <a:ext cx="2373407" cy="338554"/>
          </a:xfrm>
          <a:prstGeom prst="rect">
            <a:avLst/>
          </a:prstGeom>
          <a:noFill/>
        </p:spPr>
        <p:txBody>
          <a:bodyPr wrap="none" lIns="0" rtlCol="0">
            <a:spAutoFit/>
          </a:bodyPr>
          <a:lstStyle/>
          <a:p>
            <a:r>
              <a:rPr lang="de-DE" sz="1600" b="1">
                <a:solidFill>
                  <a:srgbClr val="5A7073"/>
                </a:solidFill>
                <a:latin typeface="Arial" charset="0"/>
                <a:ea typeface="Arial" charset="0"/>
                <a:cs typeface="Arial" charset="0"/>
              </a:rPr>
              <a:t>Integrated LOV buttons</a:t>
            </a:r>
            <a:endParaRPr lang="de-DE" sz="1600" b="1" dirty="0">
              <a:solidFill>
                <a:srgbClr val="5A7073"/>
              </a:solidFill>
              <a:latin typeface="Arial" charset="0"/>
              <a:ea typeface="Arial" charset="0"/>
              <a:cs typeface="Arial" charset="0"/>
            </a:endParaRPr>
          </a:p>
        </p:txBody>
      </p:sp>
      <p:sp>
        <p:nvSpPr>
          <p:cNvPr id="10" name="Textfeld 9"/>
          <p:cNvSpPr txBox="1"/>
          <p:nvPr/>
        </p:nvSpPr>
        <p:spPr>
          <a:xfrm>
            <a:off x="5005652" y="3352295"/>
            <a:ext cx="1198405" cy="338554"/>
          </a:xfrm>
          <a:prstGeom prst="rect">
            <a:avLst/>
          </a:prstGeom>
          <a:noFill/>
        </p:spPr>
        <p:txBody>
          <a:bodyPr wrap="none" lIns="0" rtlCol="0">
            <a:spAutoFit/>
          </a:bodyPr>
          <a:lstStyle/>
          <a:p>
            <a:r>
              <a:rPr lang="de-DE" sz="1600" b="1">
                <a:solidFill>
                  <a:srgbClr val="5A7073"/>
                </a:solidFill>
                <a:latin typeface="Arial" charset="0"/>
                <a:ea typeface="Arial" charset="0"/>
                <a:cs typeface="Arial" charset="0"/>
              </a:rPr>
              <a:t>Date picker</a:t>
            </a:r>
            <a:endParaRPr lang="de-DE" sz="1600" b="1" dirty="0">
              <a:solidFill>
                <a:srgbClr val="5A7073"/>
              </a:solidFill>
              <a:latin typeface="Arial" charset="0"/>
              <a:ea typeface="Arial" charset="0"/>
              <a:cs typeface="Arial" charset="0"/>
            </a:endParaRPr>
          </a:p>
        </p:txBody>
      </p:sp>
      <p:pic>
        <p:nvPicPr>
          <p:cNvPr id="11" name="Bild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13893" y="3935217"/>
            <a:ext cx="3312367" cy="1954840"/>
          </a:xfrm>
          <a:prstGeom prst="rect">
            <a:avLst/>
          </a:prstGeom>
          <a:ln w="12700">
            <a:solidFill>
              <a:srgbClr val="5A7073"/>
            </a:solidFill>
          </a:ln>
        </p:spPr>
      </p:pic>
      <p:pic>
        <p:nvPicPr>
          <p:cNvPr id="12" name="Bild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5652" y="3951588"/>
            <a:ext cx="3537032" cy="1908931"/>
          </a:xfrm>
          <a:prstGeom prst="rect">
            <a:avLst/>
          </a:prstGeom>
          <a:ln w="12700">
            <a:solidFill>
              <a:srgbClr val="5A7073"/>
            </a:solidFill>
          </a:ln>
        </p:spPr>
      </p:pic>
      <p:sp>
        <p:nvSpPr>
          <p:cNvPr id="13" name="Textfeld 12"/>
          <p:cNvSpPr txBox="1"/>
          <p:nvPr/>
        </p:nvSpPr>
        <p:spPr>
          <a:xfrm>
            <a:off x="1413893" y="5951440"/>
            <a:ext cx="1619995" cy="338554"/>
          </a:xfrm>
          <a:prstGeom prst="rect">
            <a:avLst/>
          </a:prstGeom>
          <a:noFill/>
        </p:spPr>
        <p:txBody>
          <a:bodyPr wrap="none" lIns="0" rtlCol="0">
            <a:spAutoFit/>
          </a:bodyPr>
          <a:lstStyle/>
          <a:p>
            <a:r>
              <a:rPr lang="de-DE" sz="1600" b="1">
                <a:solidFill>
                  <a:srgbClr val="5A7073"/>
                </a:solidFill>
                <a:latin typeface="Arial" charset="0"/>
                <a:ea typeface="Arial" charset="0"/>
                <a:cs typeface="Arial" charset="0"/>
              </a:rPr>
              <a:t>Focus indicator</a:t>
            </a:r>
            <a:endParaRPr lang="de-DE" sz="1600" b="1" dirty="0">
              <a:solidFill>
                <a:srgbClr val="5A7073"/>
              </a:solidFill>
              <a:latin typeface="Arial" charset="0"/>
              <a:ea typeface="Arial" charset="0"/>
              <a:cs typeface="Arial" charset="0"/>
            </a:endParaRPr>
          </a:p>
        </p:txBody>
      </p:sp>
      <p:sp>
        <p:nvSpPr>
          <p:cNvPr id="14" name="Textfeld 13"/>
          <p:cNvSpPr txBox="1"/>
          <p:nvPr/>
        </p:nvSpPr>
        <p:spPr>
          <a:xfrm>
            <a:off x="5005652" y="5951440"/>
            <a:ext cx="1414811" cy="338554"/>
          </a:xfrm>
          <a:prstGeom prst="rect">
            <a:avLst/>
          </a:prstGeom>
          <a:noFill/>
        </p:spPr>
        <p:txBody>
          <a:bodyPr wrap="none" lIns="0" rtlCol="0">
            <a:spAutoFit/>
          </a:bodyPr>
          <a:lstStyle/>
          <a:p>
            <a:r>
              <a:rPr lang="de-DE" sz="1600" b="1">
                <a:solidFill>
                  <a:srgbClr val="5A7073"/>
                </a:solidFill>
                <a:latin typeface="Arial" charset="0"/>
                <a:ea typeface="Arial" charset="0"/>
                <a:cs typeface="Arial" charset="0"/>
              </a:rPr>
              <a:t>Button layout</a:t>
            </a:r>
            <a:endParaRPr lang="de-DE" sz="1600" b="1" dirty="0">
              <a:solidFill>
                <a:srgbClr val="5A7073"/>
              </a:solidFill>
              <a:latin typeface="Arial" charset="0"/>
              <a:ea typeface="Arial" charset="0"/>
              <a:cs typeface="Arial" charset="0"/>
            </a:endParaRPr>
          </a:p>
        </p:txBody>
      </p:sp>
      <p:pic>
        <p:nvPicPr>
          <p:cNvPr id="15" name="Bild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22604" y="4653136"/>
            <a:ext cx="3528393" cy="648072"/>
          </a:xfrm>
          <a:prstGeom prst="rect">
            <a:avLst/>
          </a:prstGeom>
          <a:ln w="12700">
            <a:solidFill>
              <a:srgbClr val="5A7073"/>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22896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186D312-5708-4BCD-9C7D-138C97DD18FE}" type="slidenum">
              <a:rPr lang="de-AT" smtClean="0"/>
              <a:pPr/>
              <a:t>29</a:t>
            </a:fld>
            <a:endParaRPr lang="de-AT"/>
          </a:p>
        </p:txBody>
      </p:sp>
      <p:sp>
        <p:nvSpPr>
          <p:cNvPr id="5" name="Untertitel 4"/>
          <p:cNvSpPr>
            <a:spLocks noGrp="1"/>
          </p:cNvSpPr>
          <p:nvPr>
            <p:ph type="subTitle" idx="13"/>
          </p:nvPr>
        </p:nvSpPr>
        <p:spPr>
          <a:xfrm>
            <a:off x="1334667" y="750713"/>
            <a:ext cx="8504849" cy="408045"/>
          </a:xfrm>
        </p:spPr>
        <p:txBody>
          <a:bodyPr/>
          <a:lstStyle/>
          <a:p>
            <a:r>
              <a:rPr lang="de-DE">
                <a:solidFill>
                  <a:srgbClr val="5A7073"/>
                </a:solidFill>
              </a:rPr>
              <a:t>Diagrams</a:t>
            </a:r>
            <a:endParaRPr lang="de-DE" dirty="0">
              <a:solidFill>
                <a:srgbClr val="5A7073"/>
              </a:solidFill>
            </a:endParaRPr>
          </a:p>
        </p:txBody>
      </p:sp>
      <p:pic>
        <p:nvPicPr>
          <p:cNvPr id="9" name="Bild 8"/>
          <p:cNvPicPr>
            <a:picLocks noChangeAspect="1"/>
          </p:cNvPicPr>
          <p:nvPr/>
        </p:nvPicPr>
        <p:blipFill rotWithShape="1">
          <a:blip r:embed="rId2" cstate="print">
            <a:extLst>
              <a:ext uri="{28A0092B-C50C-407E-A947-70E740481C1C}">
                <a14:useLocalDpi xmlns:a14="http://schemas.microsoft.com/office/drawing/2010/main" val="0"/>
              </a:ext>
            </a:extLst>
          </a:blip>
          <a:srcRect r="14963"/>
          <a:stretch/>
        </p:blipFill>
        <p:spPr>
          <a:xfrm>
            <a:off x="5819897" y="1889510"/>
            <a:ext cx="5988061" cy="3823286"/>
          </a:xfrm>
          <a:prstGeom prst="rect">
            <a:avLst/>
          </a:prstGeom>
          <a:ln>
            <a:solidFill>
              <a:schemeClr val="bg1">
                <a:lumMod val="50000"/>
              </a:schemeClr>
            </a:solidFill>
          </a:ln>
        </p:spPr>
      </p:pic>
      <p:pic>
        <p:nvPicPr>
          <p:cNvPr id="2" name="Bild 1"/>
          <p:cNvPicPr>
            <a:picLocks noChangeAspect="1"/>
          </p:cNvPicPr>
          <p:nvPr/>
        </p:nvPicPr>
        <p:blipFill>
          <a:blip r:embed="rId3"/>
          <a:stretch>
            <a:fillRect/>
          </a:stretch>
        </p:blipFill>
        <p:spPr>
          <a:xfrm>
            <a:off x="333772" y="388763"/>
            <a:ext cx="723900" cy="723900"/>
          </a:xfrm>
          <a:prstGeom prst="rect">
            <a:avLst/>
          </a:prstGeom>
        </p:spPr>
      </p:pic>
      <p:sp>
        <p:nvSpPr>
          <p:cNvPr id="11" name="Titel 3">
            <a:extLst>
              <a:ext uri="{FF2B5EF4-FFF2-40B4-BE49-F238E27FC236}">
                <a16:creationId xmlns:a16="http://schemas.microsoft.com/office/drawing/2014/main" id="{D0149F1F-5CCE-4B4C-AF17-72B16B94A952}"/>
              </a:ext>
            </a:extLst>
          </p:cNvPr>
          <p:cNvSpPr>
            <a:spLocks noGrp="1"/>
          </p:cNvSpPr>
          <p:nvPr>
            <p:ph type="title"/>
          </p:nvPr>
        </p:nvSpPr>
        <p:spPr>
          <a:xfrm>
            <a:off x="1351724" y="332656"/>
            <a:ext cx="8509307" cy="418057"/>
          </a:xfrm>
        </p:spPr>
        <p:txBody>
          <a:bodyPr/>
          <a:lstStyle/>
          <a:p>
            <a:r>
              <a:rPr lang="de-DE"/>
              <a:t>FormsOptimizer - Look</a:t>
            </a:r>
            <a:endParaRPr lang="de-DE" dirty="0"/>
          </a:p>
        </p:txBody>
      </p:sp>
      <p:sp>
        <p:nvSpPr>
          <p:cNvPr id="12" name="Content Placeholder 10">
            <a:extLst>
              <a:ext uri="{FF2B5EF4-FFF2-40B4-BE49-F238E27FC236}">
                <a16:creationId xmlns:a16="http://schemas.microsoft.com/office/drawing/2014/main" id="{6523AADD-C17E-4FAD-854C-B506462926B7}"/>
              </a:ext>
            </a:extLst>
          </p:cNvPr>
          <p:cNvSpPr>
            <a:spLocks noGrp="1"/>
          </p:cNvSpPr>
          <p:nvPr>
            <p:ph idx="1"/>
          </p:nvPr>
        </p:nvSpPr>
        <p:spPr>
          <a:xfrm>
            <a:off x="1397317" y="1836871"/>
            <a:ext cx="4196660" cy="2188839"/>
          </a:xfrm>
        </p:spPr>
        <p:txBody>
          <a:bodyPr/>
          <a:lstStyle/>
          <a:p>
            <a:pPr marL="0" indent="0">
              <a:buNone/>
            </a:pPr>
            <a:r>
              <a:rPr lang="de-DE"/>
              <a:t>Integration of diagrams into Forms screens</a:t>
            </a:r>
          </a:p>
          <a:p>
            <a:pPr marL="342900" indent="-342900">
              <a:buClr>
                <a:srgbClr val="008DBB"/>
              </a:buClr>
              <a:buFont typeface="Wingdings" panose="05000000000000000000" pitchFamily="2" charset="2"/>
              <a:buChar char="§"/>
            </a:pPr>
            <a:r>
              <a:rPr lang="de-DE" sz="2000"/>
              <a:t>Simple analytics embedded into the application</a:t>
            </a:r>
          </a:p>
          <a:p>
            <a:pPr marL="342900" indent="-342900">
              <a:buClr>
                <a:srgbClr val="008DBB"/>
              </a:buClr>
              <a:buFont typeface="Wingdings" panose="05000000000000000000" pitchFamily="2" charset="2"/>
              <a:buChar char="§"/>
            </a:pPr>
            <a:r>
              <a:rPr lang="de-DE" sz="2000"/>
              <a:t>Implementation: JavaFX charts</a:t>
            </a:r>
          </a:p>
          <a:p>
            <a:endParaRPr lang="de-DE" sz="2000"/>
          </a:p>
          <a:p>
            <a:endParaRPr lang="en-US"/>
          </a:p>
        </p:txBody>
      </p:sp>
    </p:spTree>
    <p:extLst>
      <p:ext uri="{BB962C8B-B14F-4D97-AF65-F5344CB8AC3E}">
        <p14:creationId xmlns:p14="http://schemas.microsoft.com/office/powerpoint/2010/main" val="79301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BC1725-1B1A-4F68-B82A-1AD117EEA221}"/>
              </a:ext>
            </a:extLst>
          </p:cNvPr>
          <p:cNvSpPr>
            <a:spLocks noGrp="1"/>
          </p:cNvSpPr>
          <p:nvPr>
            <p:ph type="sldNum" sz="quarter" idx="12"/>
          </p:nvPr>
        </p:nvSpPr>
        <p:spPr/>
        <p:txBody>
          <a:bodyPr/>
          <a:lstStyle/>
          <a:p>
            <a:fld id="{4186D312-5708-4BCD-9C7D-138C97DD18FE}" type="slidenum">
              <a:rPr lang="de-AT" smtClean="0"/>
              <a:pPr/>
              <a:t>3</a:t>
            </a:fld>
            <a:endParaRPr lang="de-AT"/>
          </a:p>
        </p:txBody>
      </p:sp>
      <p:pic>
        <p:nvPicPr>
          <p:cNvPr id="9" name="Picture 8">
            <a:extLst>
              <a:ext uri="{FF2B5EF4-FFF2-40B4-BE49-F238E27FC236}">
                <a16:creationId xmlns:a16="http://schemas.microsoft.com/office/drawing/2014/main" id="{0A9478FA-FDD0-48E6-A66B-EBCACFC9F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825" cy="6858059"/>
          </a:xfrm>
          <a:prstGeom prst="rect">
            <a:avLst/>
          </a:prstGeom>
        </p:spPr>
      </p:pic>
      <p:sp>
        <p:nvSpPr>
          <p:cNvPr id="6" name="Title 5">
            <a:extLst>
              <a:ext uri="{FF2B5EF4-FFF2-40B4-BE49-F238E27FC236}">
                <a16:creationId xmlns:a16="http://schemas.microsoft.com/office/drawing/2014/main" id="{3A31E731-2C9A-4940-A49C-DEED80FE6584}"/>
              </a:ext>
            </a:extLst>
          </p:cNvPr>
          <p:cNvSpPr>
            <a:spLocks noGrp="1"/>
          </p:cNvSpPr>
          <p:nvPr>
            <p:ph type="title"/>
          </p:nvPr>
        </p:nvSpPr>
        <p:spPr/>
        <p:txBody>
          <a:bodyPr/>
          <a:lstStyle/>
          <a:p>
            <a:r>
              <a:rPr lang="de-DE" sz="3600">
                <a:solidFill>
                  <a:schemeClr val="bg1"/>
                </a:solidFill>
              </a:rPr>
              <a:t>Forms is Dead – Really ?</a:t>
            </a:r>
            <a:endParaRPr lang="de-DE"/>
          </a:p>
        </p:txBody>
      </p:sp>
    </p:spTree>
    <p:extLst>
      <p:ext uri="{BB962C8B-B14F-4D97-AF65-F5344CB8AC3E}">
        <p14:creationId xmlns:p14="http://schemas.microsoft.com/office/powerpoint/2010/main" val="358092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1313150" y="750713"/>
            <a:ext cx="8504849" cy="408045"/>
          </a:xfrm>
        </p:spPr>
        <p:txBody>
          <a:bodyPr/>
          <a:lstStyle/>
          <a:p>
            <a:r>
              <a:rPr lang="de-DE"/>
              <a:t>Browser Bean</a:t>
            </a:r>
            <a:endParaRPr lang="en-US"/>
          </a:p>
        </p:txBody>
      </p:sp>
      <p:sp>
        <p:nvSpPr>
          <p:cNvPr id="3" name="Title 2"/>
          <p:cNvSpPr>
            <a:spLocks noGrp="1"/>
          </p:cNvSpPr>
          <p:nvPr>
            <p:ph type="title"/>
          </p:nvPr>
        </p:nvSpPr>
        <p:spPr>
          <a:xfrm>
            <a:off x="1308691" y="331200"/>
            <a:ext cx="8509307" cy="419513"/>
          </a:xfrm>
        </p:spPr>
        <p:txBody>
          <a:bodyPr/>
          <a:lstStyle/>
          <a:p>
            <a:r>
              <a:rPr lang="de-DE"/>
              <a:t>FormsOptimizer – Integration</a:t>
            </a:r>
            <a:endParaRPr lang="en-US"/>
          </a:p>
        </p:txBody>
      </p:sp>
      <p:sp>
        <p:nvSpPr>
          <p:cNvPr id="4" name="Slide Number Placeholder 3"/>
          <p:cNvSpPr>
            <a:spLocks noGrp="1"/>
          </p:cNvSpPr>
          <p:nvPr>
            <p:ph type="sldNum" sz="quarter" idx="12"/>
          </p:nvPr>
        </p:nvSpPr>
        <p:spPr/>
        <p:txBody>
          <a:bodyPr/>
          <a:lstStyle/>
          <a:p>
            <a:fld id="{4186D312-5708-4BCD-9C7D-138C97DD18FE}" type="slidenum">
              <a:rPr lang="de-AT" smtClean="0"/>
              <a:pPr/>
              <a:t>30</a:t>
            </a:fld>
            <a:endParaRPr lang="de-AT"/>
          </a:p>
        </p:txBody>
      </p:sp>
      <p:sp>
        <p:nvSpPr>
          <p:cNvPr id="5" name="Content Placeholder 4"/>
          <p:cNvSpPr txBox="1">
            <a:spLocks/>
          </p:cNvSpPr>
          <p:nvPr/>
        </p:nvSpPr>
        <p:spPr>
          <a:xfrm>
            <a:off x="1420009" y="1312168"/>
            <a:ext cx="10159375" cy="2188840"/>
          </a:xfrm>
          <a:prstGeom prst="rect">
            <a:avLst/>
          </a:prstGeom>
        </p:spPr>
        <p:txBody>
          <a:bodyPr/>
          <a:lstStyle>
            <a:lvl1pPr marL="342814" indent="-342814"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1pPr>
            <a:lvl2pPr marL="742765" indent="-285679"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2pPr>
            <a:lvl3pPr marL="1142714"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3pPr>
            <a:lvl4pPr marL="1599800"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4pPr>
            <a:lvl5pPr marL="2056886"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5pPr>
            <a:lvl6pPr marL="2513971"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7"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3"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8"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de-DE"/>
              <a:t>Embedded web browser to present additional content</a:t>
            </a:r>
          </a:p>
          <a:p>
            <a:r>
              <a:rPr lang="de-DE" sz="2000"/>
              <a:t>Possibilities</a:t>
            </a:r>
          </a:p>
          <a:p>
            <a:pPr lvl="1"/>
            <a:r>
              <a:rPr lang="de-DE" sz="1600"/>
              <a:t>Display of maps</a:t>
            </a:r>
          </a:p>
          <a:p>
            <a:pPr lvl="1"/>
            <a:r>
              <a:rPr lang="de-DE" sz="1600"/>
              <a:t>Running web applications (Oracle APEX, Oracle JET, ...)</a:t>
            </a:r>
          </a:p>
          <a:p>
            <a:pPr lvl="1"/>
            <a:r>
              <a:rPr lang="de-DE" sz="1600"/>
              <a:t>Integration of charts from BI applications</a:t>
            </a:r>
          </a:p>
          <a:p>
            <a:r>
              <a:rPr lang="de-DE" sz="2000"/>
              <a:t>Implementation: integrated JavaFX browser</a:t>
            </a:r>
          </a:p>
        </p:txBody>
      </p:sp>
      <p:pic>
        <p:nvPicPr>
          <p:cNvPr id="6" name="Grafik 13"/>
          <p:cNvPicPr>
            <a:picLocks noChangeAspect="1"/>
          </p:cNvPicPr>
          <p:nvPr/>
        </p:nvPicPr>
        <p:blipFill>
          <a:blip r:embed="rId2" cstate="print"/>
          <a:stretch>
            <a:fillRect/>
          </a:stretch>
        </p:blipFill>
        <p:spPr>
          <a:xfrm>
            <a:off x="1594161" y="3817056"/>
            <a:ext cx="4104456" cy="2568159"/>
          </a:xfrm>
          <a:prstGeom prst="rect">
            <a:avLst/>
          </a:prstGeom>
        </p:spPr>
      </p:pic>
      <p:pic>
        <p:nvPicPr>
          <p:cNvPr id="7" name="Grafik 14"/>
          <p:cNvPicPr>
            <a:picLocks noChangeAspect="1"/>
          </p:cNvPicPr>
          <p:nvPr/>
        </p:nvPicPr>
        <p:blipFill>
          <a:blip r:embed="rId3" cstate="print"/>
          <a:stretch>
            <a:fillRect/>
          </a:stretch>
        </p:blipFill>
        <p:spPr>
          <a:xfrm>
            <a:off x="6967720" y="3817055"/>
            <a:ext cx="4141818" cy="2566455"/>
          </a:xfrm>
          <a:prstGeom prst="rect">
            <a:avLst/>
          </a:prstGeom>
        </p:spPr>
      </p:pic>
      <p:pic>
        <p:nvPicPr>
          <p:cNvPr id="8" name="Bild 1">
            <a:extLst>
              <a:ext uri="{FF2B5EF4-FFF2-40B4-BE49-F238E27FC236}">
                <a16:creationId xmlns:a16="http://schemas.microsoft.com/office/drawing/2014/main" id="{7FD70576-FFB0-4076-983E-A391D932AED3}"/>
              </a:ext>
            </a:extLst>
          </p:cNvPr>
          <p:cNvPicPr>
            <a:picLocks noChangeAspect="1"/>
          </p:cNvPicPr>
          <p:nvPr/>
        </p:nvPicPr>
        <p:blipFill>
          <a:blip r:embed="rId4"/>
          <a:stretch>
            <a:fillRect/>
          </a:stretch>
        </p:blipFill>
        <p:spPr>
          <a:xfrm>
            <a:off x="405780" y="388763"/>
            <a:ext cx="723900" cy="723900"/>
          </a:xfrm>
          <a:prstGeom prst="rect">
            <a:avLst/>
          </a:prstGeom>
        </p:spPr>
      </p:pic>
    </p:spTree>
    <p:extLst>
      <p:ext uri="{BB962C8B-B14F-4D97-AF65-F5344CB8AC3E}">
        <p14:creationId xmlns:p14="http://schemas.microsoft.com/office/powerpoint/2010/main" val="1134967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186D312-5708-4BCD-9C7D-138C97DD18FE}" type="slidenum">
              <a:rPr lang="de-AT" smtClean="0"/>
              <a:pPr/>
              <a:t>31</a:t>
            </a:fld>
            <a:endParaRPr lang="de-AT"/>
          </a:p>
        </p:txBody>
      </p:sp>
      <p:sp>
        <p:nvSpPr>
          <p:cNvPr id="4" name="Titel 3"/>
          <p:cNvSpPr>
            <a:spLocks noGrp="1"/>
          </p:cNvSpPr>
          <p:nvPr>
            <p:ph type="title"/>
          </p:nvPr>
        </p:nvSpPr>
        <p:spPr>
          <a:xfrm>
            <a:off x="1297939" y="332656"/>
            <a:ext cx="8509307" cy="418057"/>
          </a:xfrm>
        </p:spPr>
        <p:txBody>
          <a:bodyPr/>
          <a:lstStyle/>
          <a:p>
            <a:r>
              <a:rPr lang="de-DE"/>
              <a:t>FormsOptimizer - Table Grid</a:t>
            </a:r>
            <a:endParaRPr lang="de-DE" dirty="0"/>
          </a:p>
        </p:txBody>
      </p:sp>
      <p:sp>
        <p:nvSpPr>
          <p:cNvPr id="5" name="Untertitel 4"/>
          <p:cNvSpPr>
            <a:spLocks noGrp="1"/>
          </p:cNvSpPr>
          <p:nvPr>
            <p:ph type="subTitle" idx="13"/>
          </p:nvPr>
        </p:nvSpPr>
        <p:spPr>
          <a:xfrm>
            <a:off x="1302397" y="750713"/>
            <a:ext cx="8504849" cy="408045"/>
          </a:xfrm>
        </p:spPr>
        <p:txBody>
          <a:bodyPr/>
          <a:lstStyle/>
          <a:p>
            <a:r>
              <a:rPr lang="de-DE">
                <a:solidFill>
                  <a:srgbClr val="5A7073"/>
                </a:solidFill>
              </a:rPr>
              <a:t>Context Menu and Export to Excel</a:t>
            </a:r>
            <a:endParaRPr lang="de-DE" dirty="0">
              <a:solidFill>
                <a:srgbClr val="5A7073"/>
              </a:solidFill>
            </a:endParaRPr>
          </a:p>
        </p:txBody>
      </p:sp>
      <p:pic>
        <p:nvPicPr>
          <p:cNvPr id="7" name="Bild 6"/>
          <p:cNvPicPr>
            <a:picLocks noChangeAspect="1"/>
          </p:cNvPicPr>
          <p:nvPr/>
        </p:nvPicPr>
        <p:blipFill>
          <a:blip r:embed="rId2"/>
          <a:stretch>
            <a:fillRect/>
          </a:stretch>
        </p:blipFill>
        <p:spPr>
          <a:xfrm>
            <a:off x="331863" y="388763"/>
            <a:ext cx="723900" cy="723900"/>
          </a:xfrm>
          <a:prstGeom prst="rect">
            <a:avLst/>
          </a:prstGeom>
        </p:spPr>
      </p:pic>
      <p:pic>
        <p:nvPicPr>
          <p:cNvPr id="8" name="Bild 7"/>
          <p:cNvPicPr>
            <a:picLocks noChangeAspect="1"/>
          </p:cNvPicPr>
          <p:nvPr/>
        </p:nvPicPr>
        <p:blipFill rotWithShape="1">
          <a:blip r:embed="rId3" cstate="screen">
            <a:extLst>
              <a:ext uri="{28A0092B-C50C-407E-A947-70E740481C1C}">
                <a14:useLocalDpi xmlns:a14="http://schemas.microsoft.com/office/drawing/2010/main"/>
              </a:ext>
            </a:extLst>
          </a:blip>
          <a:srcRect r="992"/>
          <a:stretch/>
        </p:blipFill>
        <p:spPr>
          <a:xfrm>
            <a:off x="1413893" y="1591063"/>
            <a:ext cx="8640960" cy="4731187"/>
          </a:xfrm>
          <a:prstGeom prst="rect">
            <a:avLst/>
          </a:prstGeom>
        </p:spPr>
      </p:pic>
      <p:pic>
        <p:nvPicPr>
          <p:cNvPr id="9" name="Bild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9836" y="1564093"/>
            <a:ext cx="3664025" cy="3599384"/>
          </a:xfrm>
          <a:prstGeom prst="ellipse">
            <a:avLst/>
          </a:prstGeom>
          <a:ln w="19050">
            <a:solidFill>
              <a:srgbClr val="5A7073"/>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97031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186D312-5708-4BCD-9C7D-138C97DD18FE}" type="slidenum">
              <a:rPr lang="de-AT" smtClean="0"/>
              <a:pPr/>
              <a:t>32</a:t>
            </a:fld>
            <a:endParaRPr lang="de-AT"/>
          </a:p>
        </p:txBody>
      </p:sp>
      <p:sp>
        <p:nvSpPr>
          <p:cNvPr id="4" name="Titel 3"/>
          <p:cNvSpPr>
            <a:spLocks noGrp="1"/>
          </p:cNvSpPr>
          <p:nvPr>
            <p:ph type="title"/>
          </p:nvPr>
        </p:nvSpPr>
        <p:spPr>
          <a:xfrm>
            <a:off x="1416268" y="332656"/>
            <a:ext cx="8509307" cy="418057"/>
          </a:xfrm>
        </p:spPr>
        <p:txBody>
          <a:bodyPr/>
          <a:lstStyle/>
          <a:p>
            <a:r>
              <a:rPr lang="de-DE"/>
              <a:t>FormsOptimizer - Support</a:t>
            </a:r>
            <a:endParaRPr lang="de-DE" dirty="0"/>
          </a:p>
        </p:txBody>
      </p:sp>
      <p:sp>
        <p:nvSpPr>
          <p:cNvPr id="5" name="Untertitel 4"/>
          <p:cNvSpPr>
            <a:spLocks noGrp="1"/>
          </p:cNvSpPr>
          <p:nvPr>
            <p:ph type="subTitle" idx="13"/>
          </p:nvPr>
        </p:nvSpPr>
        <p:spPr>
          <a:xfrm>
            <a:off x="1420726" y="750713"/>
            <a:ext cx="8504849" cy="408045"/>
          </a:xfrm>
        </p:spPr>
        <p:txBody>
          <a:bodyPr/>
          <a:lstStyle/>
          <a:p>
            <a:r>
              <a:rPr lang="de-DE">
                <a:solidFill>
                  <a:srgbClr val="5A7073"/>
                </a:solidFill>
              </a:rPr>
              <a:t>Client Check</a:t>
            </a:r>
            <a:endParaRPr lang="de-DE" dirty="0">
              <a:solidFill>
                <a:srgbClr val="5A7073"/>
              </a:solidFill>
            </a:endParaRPr>
          </a:p>
        </p:txBody>
      </p:sp>
      <p:pic>
        <p:nvPicPr>
          <p:cNvPr id="12"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72" y="1748002"/>
            <a:ext cx="3989906" cy="3707791"/>
          </a:xfrm>
          <a:prstGeom prst="rect">
            <a:avLst/>
          </a:prstGeom>
          <a:ln w="12700">
            <a:solidFill>
              <a:srgbClr val="5A7073"/>
            </a:solidFill>
          </a:ln>
        </p:spPr>
      </p:pic>
      <p:pic>
        <p:nvPicPr>
          <p:cNvPr id="10" name="Grafik 9">
            <a:extLst>
              <a:ext uri="{FF2B5EF4-FFF2-40B4-BE49-F238E27FC236}">
                <a16:creationId xmlns:a16="http://schemas.microsoft.com/office/drawing/2014/main" id="{A4B85C38-3FC5-4985-ADCD-4EAE629D8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3772" y="388763"/>
            <a:ext cx="723900" cy="723900"/>
          </a:xfrm>
          <a:prstGeom prst="rect">
            <a:avLst/>
          </a:prstGeom>
        </p:spPr>
      </p:pic>
      <p:sp>
        <p:nvSpPr>
          <p:cNvPr id="13" name="Content Placeholder 4">
            <a:extLst>
              <a:ext uri="{FF2B5EF4-FFF2-40B4-BE49-F238E27FC236}">
                <a16:creationId xmlns:a16="http://schemas.microsoft.com/office/drawing/2014/main" id="{30DCA0F3-AE94-4A95-9F9E-B7047306B0D9}"/>
              </a:ext>
            </a:extLst>
          </p:cNvPr>
          <p:cNvSpPr txBox="1">
            <a:spLocks/>
          </p:cNvSpPr>
          <p:nvPr/>
        </p:nvSpPr>
        <p:spPr>
          <a:xfrm>
            <a:off x="1470057" y="1600201"/>
            <a:ext cx="5909689" cy="4507085"/>
          </a:xfrm>
          <a:prstGeom prst="rect">
            <a:avLst/>
          </a:prstGeom>
        </p:spPr>
        <p:txBody>
          <a:bodyPr/>
          <a:lstStyle>
            <a:lvl1pPr marL="342814" indent="-342814"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1pPr>
            <a:lvl2pPr marL="742765" indent="-285679" algn="l" defTabSz="914171" rtl="0" eaLnBrk="1" latinLnBrk="0" hangingPunct="1">
              <a:spcBef>
                <a:spcPct val="20000"/>
              </a:spcBef>
              <a:buClr>
                <a:srgbClr val="008DBB"/>
              </a:buClr>
              <a:buFont typeface="Wingdings" charset="2"/>
              <a:buChar char="§"/>
              <a:defRPr sz="2400" kern="1200">
                <a:solidFill>
                  <a:srgbClr val="5A7073"/>
                </a:solidFill>
                <a:latin typeface="Arial" charset="0"/>
                <a:ea typeface="Arial" charset="0"/>
                <a:cs typeface="Arial" charset="0"/>
              </a:defRPr>
            </a:lvl2pPr>
            <a:lvl3pPr marL="1142714"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3pPr>
            <a:lvl4pPr marL="1599800"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4pPr>
            <a:lvl5pPr marL="2056886" indent="-228543" algn="l" defTabSz="914171" rtl="0" eaLnBrk="1" latinLnBrk="0" hangingPunct="1">
              <a:spcBef>
                <a:spcPct val="20000"/>
              </a:spcBef>
              <a:buClr>
                <a:srgbClr val="008DBB"/>
              </a:buClr>
              <a:buFont typeface="Wingdings" charset="2"/>
              <a:buChar char="§"/>
              <a:defRPr sz="2000" kern="1200">
                <a:solidFill>
                  <a:srgbClr val="5A7073"/>
                </a:solidFill>
                <a:latin typeface="Arial" charset="0"/>
                <a:ea typeface="Arial" charset="0"/>
                <a:cs typeface="Arial" charset="0"/>
              </a:defRPr>
            </a:lvl5pPr>
            <a:lvl6pPr marL="2513971"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7"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3"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8" indent="-228543" algn="l" defTabSz="91417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de-DE"/>
              <a:t>Check of client-site configuration</a:t>
            </a:r>
          </a:p>
          <a:p>
            <a:r>
              <a:rPr lang="de-DE" sz="2000"/>
              <a:t>Configurable checklist for required components and settings</a:t>
            </a:r>
          </a:p>
          <a:p>
            <a:pPr lvl="1"/>
            <a:r>
              <a:rPr lang="de-DE" sz="2000"/>
              <a:t>Operating system</a:t>
            </a:r>
          </a:p>
          <a:p>
            <a:pPr lvl="1"/>
            <a:r>
              <a:rPr lang="de-DE" sz="2000"/>
              <a:t>Browser (version, settings, plug-ins, ...)</a:t>
            </a:r>
          </a:p>
          <a:p>
            <a:pPr lvl="1"/>
            <a:r>
              <a:rPr lang="de-DE" sz="2000"/>
              <a:t>Proxy server</a:t>
            </a:r>
          </a:p>
          <a:p>
            <a:r>
              <a:rPr lang="de-DE" sz="2000"/>
              <a:t>Check before login or during the session</a:t>
            </a:r>
          </a:p>
          <a:p>
            <a:r>
              <a:rPr lang="de-DE" sz="2000"/>
              <a:t>Helps support in error situations</a:t>
            </a:r>
          </a:p>
          <a:p>
            <a:r>
              <a:rPr lang="de-DE" sz="2000"/>
              <a:t>Implementation: </a:t>
            </a:r>
            <a:br>
              <a:rPr lang="de-DE" sz="2000"/>
            </a:br>
            <a:r>
              <a:rPr lang="de-DE" sz="2000"/>
              <a:t>PHP (independend from Oracle Forms)</a:t>
            </a:r>
          </a:p>
        </p:txBody>
      </p:sp>
    </p:spTree>
    <p:extLst>
      <p:ext uri="{BB962C8B-B14F-4D97-AF65-F5344CB8AC3E}">
        <p14:creationId xmlns:p14="http://schemas.microsoft.com/office/powerpoint/2010/main" val="2069898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Benefit</a:t>
            </a:r>
            <a:endParaRPr lang="en-US"/>
          </a:p>
        </p:txBody>
      </p:sp>
      <p:sp>
        <p:nvSpPr>
          <p:cNvPr id="4" name="Subtitle 3"/>
          <p:cNvSpPr>
            <a:spLocks noGrp="1"/>
          </p:cNvSpPr>
          <p:nvPr>
            <p:ph type="subTitle" idx="13"/>
          </p:nvPr>
        </p:nvSpPr>
        <p:spPr/>
        <p:txBody>
          <a:bodyPr/>
          <a:lstStyle/>
          <a:p>
            <a:endParaRPr lang="en-US"/>
          </a:p>
        </p:txBody>
      </p:sp>
      <p:sp>
        <p:nvSpPr>
          <p:cNvPr id="5" name="Slide Number Placeholder 4"/>
          <p:cNvSpPr>
            <a:spLocks noGrp="1"/>
          </p:cNvSpPr>
          <p:nvPr>
            <p:ph type="sldNum" sz="quarter" idx="12"/>
          </p:nvPr>
        </p:nvSpPr>
        <p:spPr/>
        <p:txBody>
          <a:bodyPr/>
          <a:lstStyle/>
          <a:p>
            <a:fld id="{4186D312-5708-4BCD-9C7D-138C97DD18FE}" type="slidenum">
              <a:rPr lang="de-AT" smtClean="0"/>
              <a:pPr/>
              <a:t>33</a:t>
            </a:fld>
            <a:endParaRPr lang="de-AT"/>
          </a:p>
        </p:txBody>
      </p:sp>
      <p:sp>
        <p:nvSpPr>
          <p:cNvPr id="6" name="Inhaltsplatzhalter 2"/>
          <p:cNvSpPr>
            <a:spLocks noGrp="1"/>
          </p:cNvSpPr>
          <p:nvPr>
            <p:ph idx="1"/>
          </p:nvPr>
        </p:nvSpPr>
        <p:spPr>
          <a:xfrm>
            <a:off x="644050" y="1539852"/>
            <a:ext cx="11211002" cy="4525963"/>
          </a:xfrm>
        </p:spPr>
        <p:txBody>
          <a:bodyPr>
            <a:normAutofit/>
          </a:bodyPr>
          <a:lstStyle/>
          <a:p>
            <a:pPr>
              <a:buClr>
                <a:srgbClr val="CD4024"/>
              </a:buClr>
            </a:pPr>
            <a:r>
              <a:rPr lang="de-AT" b="1"/>
              <a:t>Benefit of FormsOptimizer …</a:t>
            </a:r>
          </a:p>
          <a:p>
            <a:pPr marL="266700" indent="-266700">
              <a:lnSpc>
                <a:spcPct val="150000"/>
              </a:lnSpc>
              <a:buClr>
                <a:srgbClr val="CD4024"/>
              </a:buClr>
              <a:buFont typeface="Wingdings" panose="05000000000000000000" pitchFamily="2" charset="2"/>
              <a:buChar char="§"/>
            </a:pPr>
            <a:r>
              <a:rPr lang="de-DE" sz="2000"/>
              <a:t>Better user acceptance by the use of modern UI elements and functional extensions</a:t>
            </a:r>
          </a:p>
          <a:p>
            <a:pPr marL="266700" indent="-266700">
              <a:lnSpc>
                <a:spcPct val="150000"/>
              </a:lnSpc>
              <a:buClr>
                <a:srgbClr val="CD4024"/>
              </a:buClr>
              <a:buFont typeface="Wingdings" panose="05000000000000000000" pitchFamily="2" charset="2"/>
              <a:buChar char="§"/>
            </a:pPr>
            <a:r>
              <a:rPr lang="de-AT" sz="2000"/>
              <a:t>Productivity of Forms development preserved</a:t>
            </a:r>
            <a:endParaRPr lang="de-DE" sz="2000" dirty="0"/>
          </a:p>
          <a:p>
            <a:pPr marL="266700" indent="-266700">
              <a:lnSpc>
                <a:spcPct val="150000"/>
              </a:lnSpc>
              <a:buClr>
                <a:srgbClr val="CD4024"/>
              </a:buClr>
              <a:buFont typeface="Wingdings" panose="05000000000000000000" pitchFamily="2" charset="2"/>
              <a:buChar char="§"/>
            </a:pPr>
            <a:r>
              <a:rPr lang="de-AT" sz="2000"/>
              <a:t>Usage of field-proven components</a:t>
            </a:r>
          </a:p>
          <a:p>
            <a:pPr marL="266700" indent="-266700">
              <a:lnSpc>
                <a:spcPct val="150000"/>
              </a:lnSpc>
              <a:buClr>
                <a:srgbClr val="CD4024"/>
              </a:buClr>
              <a:buFont typeface="Wingdings" panose="05000000000000000000" pitchFamily="2" charset="2"/>
              <a:buChar char="§"/>
            </a:pPr>
            <a:r>
              <a:rPr lang="de-AT" sz="2000"/>
              <a:t>Low risk of Implementation</a:t>
            </a:r>
          </a:p>
          <a:p>
            <a:pPr marL="266700" indent="-266700">
              <a:lnSpc>
                <a:spcPct val="150000"/>
              </a:lnSpc>
              <a:buClr>
                <a:srgbClr val="CD4024"/>
              </a:buClr>
              <a:buFont typeface="Wingdings" panose="05000000000000000000" pitchFamily="2" charset="2"/>
              <a:buChar char="§"/>
            </a:pPr>
            <a:r>
              <a:rPr lang="de-AT" sz="2000"/>
              <a:t>Reasonable investment of modernization</a:t>
            </a:r>
            <a:endParaRPr lang="de-AT" sz="2000" dirty="0"/>
          </a:p>
          <a:p>
            <a:pPr marL="266700" indent="-266700">
              <a:lnSpc>
                <a:spcPct val="150000"/>
              </a:lnSpc>
              <a:buClr>
                <a:srgbClr val="CD4024"/>
              </a:buClr>
              <a:buFont typeface="Wingdings" panose="05000000000000000000" pitchFamily="2" charset="2"/>
              <a:buChar char="§"/>
            </a:pPr>
            <a:r>
              <a:rPr lang="de-AT" sz="2000"/>
              <a:t>Continued development</a:t>
            </a:r>
            <a:endParaRPr lang="de-DE" sz="2000" dirty="0"/>
          </a:p>
          <a:p>
            <a:endParaRPr lang="de-DE" sz="2000" dirty="0"/>
          </a:p>
          <a:p>
            <a:endParaRPr lang="de-DE" sz="2000" dirty="0">
              <a:latin typeface="Verdana" pitchFamily="34" charset="0"/>
              <a:ea typeface="Verdana" pitchFamily="34" charset="0"/>
              <a:cs typeface="Verdana" pitchFamily="34" charset="0"/>
            </a:endParaRPr>
          </a:p>
          <a:p>
            <a:endParaRPr lang="de-AT" sz="1400" dirty="0">
              <a:latin typeface="Verdana" pitchFamily="34" charset="0"/>
              <a:ea typeface="Verdana" pitchFamily="34" charset="0"/>
              <a:cs typeface="Verdana" pitchFamily="34" charset="0"/>
            </a:endParaRPr>
          </a:p>
          <a:p>
            <a:pPr lvl="2">
              <a:buClr>
                <a:srgbClr val="CD4024"/>
              </a:buClr>
              <a:buNone/>
            </a:pPr>
            <a:endParaRPr lang="de-AT" sz="21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16397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de-DE" sz="2799"/>
              <a:t>DOAG Conference at 20.-23. November in Nuremberg</a:t>
            </a:r>
            <a:br>
              <a:rPr lang="de-DE" sz="2799"/>
            </a:br>
            <a:r>
              <a:rPr lang="de-DE" sz="2799">
                <a:hlinkClick r:id="rId2"/>
              </a:rPr>
              <a:t>https://2018.doag.org</a:t>
            </a:r>
            <a:br>
              <a:rPr lang="de-DE" sz="2799"/>
            </a:br>
            <a:endParaRPr lang="de-DE" sz="2799"/>
          </a:p>
          <a:p>
            <a:r>
              <a:rPr lang="de-DE" sz="2799"/>
              <a:t>DevCamp planned for the first quarter of 2019</a:t>
            </a:r>
            <a:br>
              <a:rPr lang="de-DE" sz="2799"/>
            </a:br>
            <a:r>
              <a:rPr lang="de-DE" sz="2799">
                <a:hlinkClick r:id="rId3"/>
              </a:rPr>
              <a:t>https://devcamp.doag.org</a:t>
            </a:r>
            <a:endParaRPr lang="de-DE" sz="2799"/>
          </a:p>
          <a:p>
            <a:endParaRPr lang="de-DE" sz="2799"/>
          </a:p>
          <a:p>
            <a:r>
              <a:rPr lang="de-DE" sz="2799"/>
              <a:t>DOAG Forms Day planned for the first quarter of 2019</a:t>
            </a:r>
            <a:br>
              <a:rPr lang="de-DE" sz="2799"/>
            </a:br>
            <a:r>
              <a:rPr lang="de-DE" sz="2799">
                <a:hlinkClick r:id="rId4"/>
              </a:rPr>
              <a:t>https://www.doag.org/de/themen/development/forms/</a:t>
            </a:r>
            <a:endParaRPr lang="de-DE" sz="2799"/>
          </a:p>
          <a:p>
            <a:endParaRPr lang="de-DE" sz="2799"/>
          </a:p>
        </p:txBody>
      </p:sp>
      <p:sp>
        <p:nvSpPr>
          <p:cNvPr id="5" name="Subtitle 4">
            <a:extLst>
              <a:ext uri="{FF2B5EF4-FFF2-40B4-BE49-F238E27FC236}">
                <a16:creationId xmlns:a16="http://schemas.microsoft.com/office/drawing/2014/main" id="{A897794C-199F-4987-897D-8548FA4ED6D2}"/>
              </a:ext>
            </a:extLst>
          </p:cNvPr>
          <p:cNvSpPr>
            <a:spLocks noGrp="1"/>
          </p:cNvSpPr>
          <p:nvPr>
            <p:ph type="subTitle" idx="13"/>
          </p:nvPr>
        </p:nvSpPr>
        <p:spPr/>
        <p:txBody>
          <a:bodyPr/>
          <a:lstStyle/>
          <a:p>
            <a:endParaRPr lang="de-DE"/>
          </a:p>
        </p:txBody>
      </p:sp>
      <p:pic>
        <p:nvPicPr>
          <p:cNvPr id="6" name="Picture 5" descr="doag.png"/>
          <p:cNvPicPr>
            <a:picLocks noChangeAspect="1"/>
          </p:cNvPicPr>
          <p:nvPr/>
        </p:nvPicPr>
        <p:blipFill>
          <a:blip r:embed="rId5" cstate="print"/>
          <a:stretch>
            <a:fillRect/>
          </a:stretch>
        </p:blipFill>
        <p:spPr>
          <a:xfrm>
            <a:off x="9190756" y="44587"/>
            <a:ext cx="2843787" cy="1484177"/>
          </a:xfrm>
          <a:prstGeom prst="rect">
            <a:avLst/>
          </a:prstGeom>
        </p:spPr>
      </p:pic>
      <p:sp>
        <p:nvSpPr>
          <p:cNvPr id="8" name="Title 7">
            <a:extLst>
              <a:ext uri="{FF2B5EF4-FFF2-40B4-BE49-F238E27FC236}">
                <a16:creationId xmlns:a16="http://schemas.microsoft.com/office/drawing/2014/main" id="{24B845F6-F8E8-46CC-8CBF-84872F63E974}"/>
              </a:ext>
            </a:extLst>
          </p:cNvPr>
          <p:cNvSpPr>
            <a:spLocks noGrp="1"/>
          </p:cNvSpPr>
          <p:nvPr>
            <p:ph type="title"/>
          </p:nvPr>
        </p:nvSpPr>
        <p:spPr/>
        <p:txBody>
          <a:bodyPr/>
          <a:lstStyle/>
          <a:p>
            <a:r>
              <a:rPr lang="de-DE"/>
              <a:t>German Oracle User Group (DOAG)</a:t>
            </a:r>
          </a:p>
        </p:txBody>
      </p:sp>
    </p:spTree>
    <p:extLst>
      <p:ext uri="{BB962C8B-B14F-4D97-AF65-F5344CB8AC3E}">
        <p14:creationId xmlns:p14="http://schemas.microsoft.com/office/powerpoint/2010/main" val="4006589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p:txBody>
          <a:bodyPr/>
          <a:lstStyle/>
          <a:p>
            <a:endParaRPr lang="en-US"/>
          </a:p>
        </p:txBody>
      </p:sp>
      <p:sp>
        <p:nvSpPr>
          <p:cNvPr id="2" name="Title 1"/>
          <p:cNvSpPr>
            <a:spLocks noGrp="1"/>
          </p:cNvSpPr>
          <p:nvPr>
            <p:ph type="title"/>
          </p:nvPr>
        </p:nvSpPr>
        <p:spPr/>
        <p:txBody>
          <a:bodyPr/>
          <a:lstStyle/>
          <a:p>
            <a:r>
              <a:rPr lang="de-DE"/>
              <a:t>Question &amp; Answers</a:t>
            </a:r>
            <a:endParaRPr lang="en-US"/>
          </a:p>
        </p:txBody>
      </p:sp>
      <p:pic>
        <p:nvPicPr>
          <p:cNvPr id="5" name="Picture 2"/>
          <p:cNvPicPr>
            <a:picLocks noChangeAspect="1" noChangeArrowheads="1"/>
          </p:cNvPicPr>
          <p:nvPr/>
        </p:nvPicPr>
        <p:blipFill>
          <a:blip r:embed="rId2" cstate="print"/>
          <a:srcRect/>
          <a:stretch>
            <a:fillRect/>
          </a:stretch>
        </p:blipFill>
        <p:spPr bwMode="auto">
          <a:xfrm>
            <a:off x="6277600" y="1628800"/>
            <a:ext cx="4969125" cy="3728038"/>
          </a:xfrm>
          <a:prstGeom prst="rect">
            <a:avLst/>
          </a:prstGeom>
          <a:noFill/>
          <a:ln w="9525">
            <a:noFill/>
            <a:round/>
            <a:headEnd/>
            <a:tailEnd/>
          </a:ln>
          <a:effectLst/>
        </p:spPr>
      </p:pic>
      <p:sp>
        <p:nvSpPr>
          <p:cNvPr id="6" name="Freeform 10"/>
          <p:cNvSpPr>
            <a:spLocks noChangeArrowheads="1"/>
          </p:cNvSpPr>
          <p:nvPr/>
        </p:nvSpPr>
        <p:spPr bwMode="auto">
          <a:xfrm>
            <a:off x="1096448" y="2537189"/>
            <a:ext cx="4231533" cy="1394870"/>
          </a:xfrm>
          <a:custGeom>
            <a:avLst/>
            <a:gdLst>
              <a:gd name="G0" fmla="*/ 1 0 0"/>
              <a:gd name="G1" fmla="+- 4320 0 0"/>
              <a:gd name="G2" fmla="*/ 21600 1 2"/>
              <a:gd name="G3" fmla="+- 21600 0 0"/>
              <a:gd name="G4" fmla="*/ 21600 1 2"/>
              <a:gd name="G5" fmla="+- 21600 0 0"/>
            </a:gdLst>
            <a:ahLst/>
            <a:cxnLst>
              <a:cxn ang="0">
                <a:pos x="1" y="1"/>
              </a:cxn>
              <a:cxn ang="0">
                <a:pos x="4320" y="1"/>
              </a:cxn>
              <a:cxn ang="0">
                <a:pos x="4320" y="4320"/>
              </a:cxn>
              <a:cxn ang="0">
                <a:pos x="1" y="4320"/>
              </a:cxn>
              <a:cxn ang="0">
                <a:pos x="1" y="1"/>
              </a:cxn>
            </a:cxnLst>
            <a:rect l="0" t="0" r="r" b="b"/>
            <a:pathLst>
              <a:path w="21600" h="21600">
                <a:moveTo>
                  <a:pt x="1" y="1"/>
                </a:moveTo>
                <a:lnTo>
                  <a:pt x="4320" y="1"/>
                </a:lnTo>
                <a:lnTo>
                  <a:pt x="4320" y="4320"/>
                </a:lnTo>
                <a:lnTo>
                  <a:pt x="1" y="4320"/>
                </a:lnTo>
                <a:lnTo>
                  <a:pt x="1" y="1"/>
                </a:lnTo>
                <a:close/>
              </a:path>
            </a:pathLst>
          </a:custGeom>
          <a:noFill/>
          <a:ln w="9525">
            <a:noFill/>
            <a:round/>
            <a:headEnd/>
            <a:tailEnd/>
          </a:ln>
          <a:effectLst/>
        </p:spPr>
        <p:txBody>
          <a:bodyPr wrap="square" lIns="90000" tIns="46800" rIns="90000" bIns="46800">
            <a:spAutoFit/>
          </a:bodyPr>
          <a:lstStyle/>
          <a:p>
            <a:pPr hangingPunct="1">
              <a:lnSpc>
                <a:spcPct val="90000"/>
              </a:lnSpc>
              <a:spcBef>
                <a:spcPts val="475"/>
              </a:spcBef>
              <a:tabLst>
                <a:tab pos="723900" algn="l"/>
                <a:tab pos="1447800" algn="l"/>
                <a:tab pos="2171700" algn="l"/>
                <a:tab pos="2895600" algn="l"/>
              </a:tabLst>
            </a:pPr>
            <a:r>
              <a:rPr lang="en-US" sz="2000" b="1">
                <a:solidFill>
                  <a:srgbClr val="000000"/>
                </a:solidFill>
                <a:cs typeface="Arial Unicode MS" pitchFamily="48" charset="0"/>
              </a:rPr>
              <a:t>Jürgen Menge</a:t>
            </a:r>
          </a:p>
          <a:p>
            <a:pPr hangingPunct="1">
              <a:lnSpc>
                <a:spcPct val="90000"/>
              </a:lnSpc>
              <a:spcBef>
                <a:spcPts val="475"/>
              </a:spcBef>
              <a:tabLst>
                <a:tab pos="723900" algn="l"/>
                <a:tab pos="1447800" algn="l"/>
                <a:tab pos="2171700" algn="l"/>
                <a:tab pos="2895600" algn="l"/>
              </a:tabLst>
            </a:pPr>
            <a:r>
              <a:rPr lang="en-US" sz="2000" i="1">
                <a:solidFill>
                  <a:srgbClr val="000000"/>
                </a:solidFill>
                <a:cs typeface="Arial Unicode MS" pitchFamily="48" charset="0"/>
                <a:hlinkClick r:id="rId3"/>
              </a:rPr>
              <a:t>juergen.menge@der-it-macher.de</a:t>
            </a:r>
            <a:endParaRPr lang="en-US" sz="2000" i="1">
              <a:solidFill>
                <a:srgbClr val="000000"/>
              </a:solidFill>
              <a:cs typeface="Arial Unicode MS" pitchFamily="48" charset="0"/>
            </a:endParaRPr>
          </a:p>
          <a:p>
            <a:pPr hangingPunct="1">
              <a:lnSpc>
                <a:spcPct val="90000"/>
              </a:lnSpc>
              <a:spcBef>
                <a:spcPts val="475"/>
              </a:spcBef>
              <a:tabLst>
                <a:tab pos="723900" algn="l"/>
                <a:tab pos="1447800" algn="l"/>
                <a:tab pos="2171700" algn="l"/>
                <a:tab pos="2895600" algn="l"/>
              </a:tabLst>
            </a:pPr>
            <a:r>
              <a:rPr lang="en-US" sz="2000" i="1">
                <a:solidFill>
                  <a:srgbClr val="000000"/>
                </a:solidFill>
                <a:cs typeface="Arial Unicode MS" pitchFamily="48" charset="0"/>
                <a:hlinkClick r:id="rId4"/>
              </a:rPr>
              <a:t>juergen.menge@doag.org</a:t>
            </a:r>
            <a:endParaRPr lang="en-US" sz="2000" i="1">
              <a:solidFill>
                <a:srgbClr val="000000"/>
              </a:solidFill>
              <a:cs typeface="Arial Unicode MS" pitchFamily="48" charset="0"/>
            </a:endParaRPr>
          </a:p>
          <a:p>
            <a:pPr hangingPunct="1">
              <a:lnSpc>
                <a:spcPct val="90000"/>
              </a:lnSpc>
              <a:spcBef>
                <a:spcPts val="475"/>
              </a:spcBef>
              <a:tabLst>
                <a:tab pos="723900" algn="l"/>
                <a:tab pos="1447800" algn="l"/>
                <a:tab pos="2171700" algn="l"/>
                <a:tab pos="2895600" algn="l"/>
              </a:tabLst>
            </a:pPr>
            <a:endParaRPr lang="en-US" sz="2000" i="1">
              <a:solidFill>
                <a:srgbClr val="000000"/>
              </a:solidFill>
              <a:cs typeface="Arial Unicode MS" pitchFamily="4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811" y="3838687"/>
            <a:ext cx="561623" cy="56162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0448" y="3789040"/>
            <a:ext cx="607010" cy="60701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559" y="3805362"/>
            <a:ext cx="590688" cy="590688"/>
          </a:xfrm>
          <a:prstGeom prst="rect">
            <a:avLst/>
          </a:prstGeom>
        </p:spPr>
      </p:pic>
      <p:sp>
        <p:nvSpPr>
          <p:cNvPr id="10" name="Slide Number Placeholder 3">
            <a:extLst>
              <a:ext uri="{FF2B5EF4-FFF2-40B4-BE49-F238E27FC236}">
                <a16:creationId xmlns:a16="http://schemas.microsoft.com/office/drawing/2014/main" id="{028D9743-B9B7-4595-B1A0-267DEAA5A432}"/>
              </a:ext>
            </a:extLst>
          </p:cNvPr>
          <p:cNvSpPr>
            <a:spLocks noGrp="1"/>
          </p:cNvSpPr>
          <p:nvPr>
            <p:ph type="sldNum" sz="quarter" idx="12"/>
          </p:nvPr>
        </p:nvSpPr>
        <p:spPr>
          <a:xfrm>
            <a:off x="8762907" y="6480000"/>
            <a:ext cx="2844059" cy="365125"/>
          </a:xfrm>
        </p:spPr>
        <p:txBody>
          <a:bodyPr/>
          <a:lstStyle/>
          <a:p>
            <a:fld id="{4186D312-5708-4BCD-9C7D-138C97DD18FE}" type="slidenum">
              <a:rPr lang="de-AT" smtClean="0"/>
              <a:pPr/>
              <a:t>35</a:t>
            </a:fld>
            <a:endParaRPr lang="de-AT"/>
          </a:p>
        </p:txBody>
      </p:sp>
    </p:spTree>
    <p:extLst>
      <p:ext uri="{BB962C8B-B14F-4D97-AF65-F5344CB8AC3E}">
        <p14:creationId xmlns:p14="http://schemas.microsoft.com/office/powerpoint/2010/main" val="1283622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e-DE"/>
              <a:t>Oracle Java Cloud Service (PaaS)</a:t>
            </a:r>
          </a:p>
          <a:p>
            <a:pPr lvl="1"/>
            <a:r>
              <a:rPr lang="de-DE"/>
              <a:t>technically possible, but not supported</a:t>
            </a:r>
          </a:p>
          <a:p>
            <a:pPr lvl="1"/>
            <a:endParaRPr lang="de-DE"/>
          </a:p>
          <a:p>
            <a:r>
              <a:rPr lang="de-DE"/>
              <a:t>Compute Service (IaaS)</a:t>
            </a:r>
          </a:p>
          <a:p>
            <a:pPr lvl="1"/>
            <a:r>
              <a:rPr lang="de-DE"/>
              <a:t>Support environment</a:t>
            </a:r>
          </a:p>
          <a:p>
            <a:pPr lvl="1"/>
            <a:r>
              <a:rPr lang="de-DE"/>
              <a:t>Future offering in marketplace possible</a:t>
            </a:r>
          </a:p>
          <a:p>
            <a:pPr lvl="1"/>
            <a:endParaRPr lang="de-DE"/>
          </a:p>
          <a:p>
            <a:r>
              <a:rPr lang="de-DE"/>
              <a:t>Database Cloud Service can be used as database for Forms and Reports</a:t>
            </a:r>
            <a:endParaRPr lang="en-US"/>
          </a:p>
        </p:txBody>
      </p:sp>
      <p:sp>
        <p:nvSpPr>
          <p:cNvPr id="3" name="Slide Number Placeholder 2"/>
          <p:cNvSpPr>
            <a:spLocks noGrp="1"/>
          </p:cNvSpPr>
          <p:nvPr>
            <p:ph type="sldNum" sz="quarter" idx="12"/>
          </p:nvPr>
        </p:nvSpPr>
        <p:spPr/>
        <p:txBody>
          <a:bodyPr/>
          <a:lstStyle/>
          <a:p>
            <a:fld id="{4186D312-5708-4BCD-9C7D-138C97DD18FE}" type="slidenum">
              <a:rPr lang="de-AT" smtClean="0"/>
              <a:pPr/>
              <a:t>36</a:t>
            </a:fld>
            <a:endParaRPr lang="de-AT"/>
          </a:p>
        </p:txBody>
      </p:sp>
      <p:sp>
        <p:nvSpPr>
          <p:cNvPr id="4" name="Subtitle 3"/>
          <p:cNvSpPr>
            <a:spLocks noGrp="1"/>
          </p:cNvSpPr>
          <p:nvPr>
            <p:ph type="subTitle" idx="13"/>
          </p:nvPr>
        </p:nvSpPr>
        <p:spPr/>
        <p:txBody>
          <a:bodyPr/>
          <a:lstStyle/>
          <a:p>
            <a:endParaRPr lang="en-US"/>
          </a:p>
        </p:txBody>
      </p:sp>
      <p:sp>
        <p:nvSpPr>
          <p:cNvPr id="5" name="Title 4"/>
          <p:cNvSpPr>
            <a:spLocks noGrp="1"/>
          </p:cNvSpPr>
          <p:nvPr>
            <p:ph type="title"/>
          </p:nvPr>
        </p:nvSpPr>
        <p:spPr/>
        <p:txBody>
          <a:bodyPr/>
          <a:lstStyle/>
          <a:p>
            <a:r>
              <a:rPr lang="de-DE"/>
              <a:t>Oracle Forms in the Cloud</a:t>
            </a:r>
            <a:endParaRPr lang="en-US"/>
          </a:p>
        </p:txBody>
      </p:sp>
    </p:spTree>
    <p:extLst>
      <p:ext uri="{BB962C8B-B14F-4D97-AF65-F5344CB8AC3E}">
        <p14:creationId xmlns:p14="http://schemas.microsoft.com/office/powerpoint/2010/main" val="2552401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6505" y="1412776"/>
            <a:ext cx="5221883" cy="4525963"/>
          </a:xfrm>
        </p:spPr>
        <p:txBody>
          <a:bodyPr/>
          <a:lstStyle/>
          <a:p>
            <a:r>
              <a:rPr lang="de-DE"/>
              <a:t>Forms Server in internal network</a:t>
            </a:r>
          </a:p>
          <a:p>
            <a:r>
              <a:rPr lang="de-DE"/>
              <a:t>DB in the cloud</a:t>
            </a:r>
          </a:p>
          <a:p>
            <a:r>
              <a:rPr lang="de-DE"/>
              <a:t>Requirements</a:t>
            </a:r>
          </a:p>
          <a:p>
            <a:pPr lvl="1"/>
            <a:r>
              <a:rPr lang="de-DE"/>
              <a:t>SSH tunnel</a:t>
            </a:r>
          </a:p>
          <a:p>
            <a:pPr lvl="1"/>
            <a:r>
              <a:rPr lang="de-DE"/>
              <a:t>Or direct access to DB in the cloud</a:t>
            </a:r>
          </a:p>
          <a:p>
            <a:pPr lvl="2"/>
            <a:r>
              <a:rPr lang="de-DE"/>
              <a:t>Open port 1521 in the cloud firewall</a:t>
            </a:r>
          </a:p>
          <a:p>
            <a:pPr lvl="2"/>
            <a:r>
              <a:rPr lang="de-DE"/>
              <a:t>Open port 1521 for communication in the internal firewall</a:t>
            </a:r>
            <a:endParaRPr lang="en-US" dirty="0"/>
          </a:p>
        </p:txBody>
      </p:sp>
      <p:sp>
        <p:nvSpPr>
          <p:cNvPr id="3" name="Slide Number Placeholder 2"/>
          <p:cNvSpPr>
            <a:spLocks noGrp="1"/>
          </p:cNvSpPr>
          <p:nvPr>
            <p:ph type="sldNum" sz="quarter" idx="12"/>
          </p:nvPr>
        </p:nvSpPr>
        <p:spPr>
          <a:xfrm>
            <a:off x="8762907" y="6520259"/>
            <a:ext cx="2844059" cy="365125"/>
          </a:xfrm>
        </p:spPr>
        <p:txBody>
          <a:bodyPr/>
          <a:lstStyle/>
          <a:p>
            <a:fld id="{4186D312-5708-4BCD-9C7D-138C97DD18FE}" type="slidenum">
              <a:rPr lang="de-AT" smtClean="0"/>
              <a:pPr/>
              <a:t>37</a:t>
            </a:fld>
            <a:endParaRPr lang="de-AT"/>
          </a:p>
        </p:txBody>
      </p:sp>
      <p:sp>
        <p:nvSpPr>
          <p:cNvPr id="4" name="Subtitle 3"/>
          <p:cNvSpPr>
            <a:spLocks noGrp="1"/>
          </p:cNvSpPr>
          <p:nvPr>
            <p:ph type="subTitle" idx="13"/>
          </p:nvPr>
        </p:nvSpPr>
        <p:spPr/>
        <p:txBody>
          <a:bodyPr/>
          <a:lstStyle/>
          <a:p>
            <a:endParaRPr lang="en-US"/>
          </a:p>
        </p:txBody>
      </p:sp>
      <p:sp>
        <p:nvSpPr>
          <p:cNvPr id="5" name="Title 4"/>
          <p:cNvSpPr>
            <a:spLocks noGrp="1"/>
          </p:cNvSpPr>
          <p:nvPr>
            <p:ph type="title"/>
          </p:nvPr>
        </p:nvSpPr>
        <p:spPr/>
        <p:txBody>
          <a:bodyPr/>
          <a:lstStyle/>
          <a:p>
            <a:r>
              <a:rPr lang="de-DE"/>
              <a:t>Oracle Forms and Database Cloud Service</a:t>
            </a:r>
            <a:endParaRPr lang="en-US"/>
          </a:p>
        </p:txBody>
      </p:sp>
      <p:grpSp>
        <p:nvGrpSpPr>
          <p:cNvPr id="6" name="Group 5"/>
          <p:cNvGrpSpPr>
            <a:grpSpLocks/>
          </p:cNvGrpSpPr>
          <p:nvPr/>
        </p:nvGrpSpPr>
        <p:grpSpPr bwMode="auto">
          <a:xfrm>
            <a:off x="9618774" y="4613116"/>
            <a:ext cx="1770063" cy="1257300"/>
            <a:chOff x="2112" y="1940"/>
            <a:chExt cx="1115" cy="792"/>
          </a:xfrm>
        </p:grpSpPr>
        <p:pic>
          <p:nvPicPr>
            <p:cNvPr id="7" name="Picture 6"/>
            <p:cNvPicPr>
              <a:picLocks noChangeAspect="1" noChangeArrowheads="1"/>
            </p:cNvPicPr>
            <p:nvPr/>
          </p:nvPicPr>
          <p:blipFill>
            <a:blip r:embed="rId2" cstate="print"/>
            <a:srcRect/>
            <a:stretch>
              <a:fillRect/>
            </a:stretch>
          </p:blipFill>
          <p:spPr bwMode="auto">
            <a:xfrm>
              <a:off x="2640" y="1940"/>
              <a:ext cx="587" cy="474"/>
            </a:xfrm>
            <a:prstGeom prst="rect">
              <a:avLst/>
            </a:prstGeom>
            <a:noFill/>
          </p:spPr>
        </p:pic>
        <p:sp>
          <p:nvSpPr>
            <p:cNvPr id="8" name="Text Box 5"/>
            <p:cNvSpPr txBox="1">
              <a:spLocks noChangeArrowheads="1"/>
            </p:cNvSpPr>
            <p:nvPr/>
          </p:nvSpPr>
          <p:spPr bwMode="auto">
            <a:xfrm>
              <a:off x="2112" y="2208"/>
              <a:ext cx="622" cy="524"/>
            </a:xfrm>
            <a:prstGeom prst="rect">
              <a:avLst/>
            </a:prstGeom>
            <a:noFill/>
            <a:ln w="9525">
              <a:noFill/>
              <a:miter lim="800000"/>
              <a:headEnd type="none" w="sm" len="sm"/>
              <a:tailEnd type="none" w="sm" len="sm"/>
            </a:ln>
            <a:effectLst/>
          </p:spPr>
          <p:txBody>
            <a:bodyPr wrap="none">
              <a:spAutoFit/>
            </a:bodyPr>
            <a:lstStyle/>
            <a:p>
              <a:pPr eaLnBrk="0" hangingPunct="0">
                <a:lnSpc>
                  <a:spcPct val="100000"/>
                </a:lnSpc>
                <a:spcBef>
                  <a:spcPct val="0"/>
                </a:spcBef>
                <a:buClrTx/>
              </a:pPr>
              <a:r>
                <a:rPr lang="en-US">
                  <a:cs typeface="Times New Roman" pitchFamily="18" charset="0"/>
                </a:rPr>
                <a:t>Forms</a:t>
              </a:r>
              <a:br>
                <a:rPr lang="en-US">
                  <a:cs typeface="Times New Roman" pitchFamily="18" charset="0"/>
                </a:rPr>
              </a:br>
              <a:r>
                <a:rPr lang="en-US">
                  <a:cs typeface="Times New Roman" pitchFamily="18" charset="0"/>
                </a:rPr>
                <a:t>Server</a:t>
              </a:r>
            </a:p>
          </p:txBody>
        </p:sp>
      </p:grpSp>
      <p:grpSp>
        <p:nvGrpSpPr>
          <p:cNvPr id="9" name="Group 8"/>
          <p:cNvGrpSpPr>
            <a:grpSpLocks/>
          </p:cNvGrpSpPr>
          <p:nvPr/>
        </p:nvGrpSpPr>
        <p:grpSpPr bwMode="auto">
          <a:xfrm>
            <a:off x="9580163" y="2764024"/>
            <a:ext cx="1787525" cy="835025"/>
            <a:chOff x="925" y="967"/>
            <a:chExt cx="1126" cy="526"/>
          </a:xfrm>
        </p:grpSpPr>
        <p:pic>
          <p:nvPicPr>
            <p:cNvPr id="10" name="Picture 9"/>
            <p:cNvPicPr>
              <a:picLocks noChangeAspect="1" noChangeArrowheads="1"/>
            </p:cNvPicPr>
            <p:nvPr/>
          </p:nvPicPr>
          <p:blipFill>
            <a:blip r:embed="rId3" cstate="print"/>
            <a:srcRect/>
            <a:stretch>
              <a:fillRect/>
            </a:stretch>
          </p:blipFill>
          <p:spPr bwMode="auto">
            <a:xfrm>
              <a:off x="1504" y="967"/>
              <a:ext cx="547" cy="514"/>
            </a:xfrm>
            <a:prstGeom prst="rect">
              <a:avLst/>
            </a:prstGeom>
            <a:noFill/>
          </p:spPr>
        </p:pic>
        <p:sp>
          <p:nvSpPr>
            <p:cNvPr id="11" name="Text Box 8"/>
            <p:cNvSpPr txBox="1">
              <a:spLocks noChangeArrowheads="1"/>
            </p:cNvSpPr>
            <p:nvPr/>
          </p:nvSpPr>
          <p:spPr bwMode="auto">
            <a:xfrm>
              <a:off x="925" y="969"/>
              <a:ext cx="602" cy="524"/>
            </a:xfrm>
            <a:prstGeom prst="rect">
              <a:avLst/>
            </a:prstGeom>
            <a:noFill/>
            <a:ln w="9525">
              <a:noFill/>
              <a:miter lim="800000"/>
              <a:headEnd type="none" w="sm" len="sm"/>
              <a:tailEnd type="none" w="sm" len="sm"/>
            </a:ln>
            <a:effectLst/>
          </p:spPr>
          <p:txBody>
            <a:bodyPr wrap="none">
              <a:spAutoFit/>
            </a:bodyPr>
            <a:lstStyle/>
            <a:p>
              <a:pPr eaLnBrk="0" hangingPunct="0">
                <a:lnSpc>
                  <a:spcPct val="100000"/>
                </a:lnSpc>
                <a:spcBef>
                  <a:spcPct val="0"/>
                </a:spcBef>
                <a:buClrTx/>
              </a:pPr>
              <a:r>
                <a:rPr lang="en-US">
                  <a:cs typeface="Times New Roman" pitchFamily="18" charset="0"/>
                </a:rPr>
                <a:t>Forms</a:t>
              </a:r>
              <a:br>
                <a:rPr lang="en-US">
                  <a:cs typeface="Times New Roman" pitchFamily="18" charset="0"/>
                </a:rPr>
              </a:br>
              <a:r>
                <a:rPr lang="en-US">
                  <a:cs typeface="Times New Roman" pitchFamily="18" charset="0"/>
                </a:rPr>
                <a:t>Client</a:t>
              </a:r>
            </a:p>
          </p:txBody>
        </p:sp>
      </p:grpSp>
      <p:grpSp>
        <p:nvGrpSpPr>
          <p:cNvPr id="12" name="Group 10"/>
          <p:cNvGrpSpPr>
            <a:grpSpLocks/>
          </p:cNvGrpSpPr>
          <p:nvPr/>
        </p:nvGrpSpPr>
        <p:grpSpPr bwMode="auto">
          <a:xfrm>
            <a:off x="6830466" y="4596225"/>
            <a:ext cx="1347789" cy="1308100"/>
            <a:chOff x="3802" y="2802"/>
            <a:chExt cx="849" cy="824"/>
          </a:xfrm>
        </p:grpSpPr>
        <p:sp>
          <p:nvSpPr>
            <p:cNvPr id="13" name="Text Box 11"/>
            <p:cNvSpPr txBox="1">
              <a:spLocks noChangeArrowheads="1"/>
            </p:cNvSpPr>
            <p:nvPr/>
          </p:nvSpPr>
          <p:spPr bwMode="auto">
            <a:xfrm>
              <a:off x="3802" y="3335"/>
              <a:ext cx="849" cy="291"/>
            </a:xfrm>
            <a:prstGeom prst="rect">
              <a:avLst/>
            </a:prstGeom>
            <a:noFill/>
            <a:ln w="9525">
              <a:noFill/>
              <a:miter lim="800000"/>
              <a:headEnd type="none" w="sm" len="sm"/>
              <a:tailEnd type="none" w="sm" len="sm"/>
            </a:ln>
            <a:effectLst/>
          </p:spPr>
          <p:txBody>
            <a:bodyPr wrap="none">
              <a:spAutoFit/>
            </a:bodyPr>
            <a:lstStyle/>
            <a:p>
              <a:pPr eaLnBrk="0" hangingPunct="0">
                <a:lnSpc>
                  <a:spcPct val="100000"/>
                </a:lnSpc>
                <a:spcBef>
                  <a:spcPct val="0"/>
                </a:spcBef>
                <a:buClrTx/>
              </a:pPr>
              <a:r>
                <a:rPr lang="en-US">
                  <a:cs typeface="Times New Roman" pitchFamily="18" charset="0"/>
                </a:rPr>
                <a:t>Database</a:t>
              </a:r>
              <a:endParaRPr lang="en-US" dirty="0">
                <a:cs typeface="Times New Roman" pitchFamily="18" charset="0"/>
              </a:endParaRPr>
            </a:p>
          </p:txBody>
        </p:sp>
        <p:pic>
          <p:nvPicPr>
            <p:cNvPr id="14" name="Picture 12"/>
            <p:cNvPicPr>
              <a:picLocks noChangeAspect="1" noChangeArrowheads="1"/>
            </p:cNvPicPr>
            <p:nvPr/>
          </p:nvPicPr>
          <p:blipFill>
            <a:blip r:embed="rId4" cstate="print"/>
            <a:srcRect/>
            <a:stretch>
              <a:fillRect/>
            </a:stretch>
          </p:blipFill>
          <p:spPr bwMode="auto">
            <a:xfrm>
              <a:off x="4024" y="2802"/>
              <a:ext cx="491" cy="559"/>
            </a:xfrm>
            <a:prstGeom prst="rect">
              <a:avLst/>
            </a:prstGeom>
            <a:noFill/>
          </p:spPr>
        </p:pic>
      </p:grpSp>
      <p:sp>
        <p:nvSpPr>
          <p:cNvPr id="15" name="Rectangle 14"/>
          <p:cNvSpPr/>
          <p:nvPr/>
        </p:nvSpPr>
        <p:spPr>
          <a:xfrm>
            <a:off x="6411814" y="3864784"/>
            <a:ext cx="2239347" cy="2163485"/>
          </a:xfrm>
          <a:prstGeom prst="rect">
            <a:avLst/>
          </a:prstGeom>
          <a:noFill/>
          <a:ln w="19050">
            <a:solidFill>
              <a:srgbClr val="FF0000"/>
            </a:solidFill>
            <a:prstDash val="dash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Rectangle 15"/>
          <p:cNvSpPr/>
          <p:nvPr/>
        </p:nvSpPr>
        <p:spPr>
          <a:xfrm>
            <a:off x="9429051" y="1840042"/>
            <a:ext cx="2239347" cy="4188228"/>
          </a:xfrm>
          <a:prstGeom prst="rect">
            <a:avLst/>
          </a:prstGeom>
          <a:noFill/>
          <a:ln w="19050">
            <a:solidFill>
              <a:srgbClr val="00B050"/>
            </a:solidFill>
            <a:prstDash val="dash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p:nvSpPr>
        <p:spPr>
          <a:xfrm>
            <a:off x="6505117" y="3902108"/>
            <a:ext cx="2127380" cy="307910"/>
          </a:xfrm>
          <a:prstGeom prst="rect">
            <a:avLst/>
          </a:prstGeom>
          <a:noFill/>
        </p:spPr>
        <p:txBody>
          <a:bodyPr wrap="square" lIns="0" tIns="0" rIns="0" bIns="0" rtlCol="0">
            <a:noAutofit/>
          </a:bodyPr>
          <a:lstStyle/>
          <a:p>
            <a:pPr algn="ctr">
              <a:lnSpc>
                <a:spcPct val="90000"/>
              </a:lnSpc>
            </a:pPr>
            <a:r>
              <a:rPr lang="de-DE" sz="2000" b="1" dirty="0">
                <a:solidFill>
                  <a:srgbClr val="FF0000"/>
                </a:solidFill>
              </a:rPr>
              <a:t>Cloud Data Center</a:t>
            </a:r>
            <a:endParaRPr lang="en-US" sz="2000" b="1" dirty="0">
              <a:solidFill>
                <a:srgbClr val="FF0000"/>
              </a:solidFill>
            </a:endParaRPr>
          </a:p>
        </p:txBody>
      </p:sp>
      <p:sp>
        <p:nvSpPr>
          <p:cNvPr id="18" name="TextBox 17"/>
          <p:cNvSpPr txBox="1"/>
          <p:nvPr/>
        </p:nvSpPr>
        <p:spPr>
          <a:xfrm>
            <a:off x="9513023" y="1877367"/>
            <a:ext cx="2127380" cy="694521"/>
          </a:xfrm>
          <a:prstGeom prst="rect">
            <a:avLst/>
          </a:prstGeom>
          <a:noFill/>
        </p:spPr>
        <p:txBody>
          <a:bodyPr wrap="square" lIns="0" tIns="0" rIns="0" bIns="0" rtlCol="0">
            <a:noAutofit/>
          </a:bodyPr>
          <a:lstStyle/>
          <a:p>
            <a:pPr algn="ctr">
              <a:lnSpc>
                <a:spcPct val="90000"/>
              </a:lnSpc>
            </a:pPr>
            <a:r>
              <a:rPr lang="de-DE" sz="2000" b="1">
                <a:solidFill>
                  <a:schemeClr val="bg1">
                    <a:lumMod val="65000"/>
                  </a:schemeClr>
                </a:solidFill>
              </a:rPr>
              <a:t>Customer Data </a:t>
            </a:r>
            <a:r>
              <a:rPr lang="de-DE" sz="2000" b="1" dirty="0">
                <a:solidFill>
                  <a:schemeClr val="bg1">
                    <a:lumMod val="65000"/>
                  </a:schemeClr>
                </a:solidFill>
              </a:rPr>
              <a:t>Center</a:t>
            </a:r>
            <a:endParaRPr lang="en-US" sz="2000" b="1" dirty="0">
              <a:solidFill>
                <a:schemeClr val="bg1">
                  <a:lumMod val="65000"/>
                </a:schemeClr>
              </a:solidFill>
            </a:endParaRPr>
          </a:p>
        </p:txBody>
      </p:sp>
      <p:cxnSp>
        <p:nvCxnSpPr>
          <p:cNvPr id="19" name="Straight Connector 18"/>
          <p:cNvCxnSpPr>
            <a:stCxn id="14" idx="3"/>
            <a:endCxn id="7" idx="1"/>
          </p:cNvCxnSpPr>
          <p:nvPr/>
        </p:nvCxnSpPr>
        <p:spPr>
          <a:xfrm flipV="1">
            <a:off x="7962349" y="4989354"/>
            <a:ext cx="2494625" cy="50577"/>
          </a:xfrm>
          <a:prstGeom prst="line">
            <a:avLst/>
          </a:prstGeom>
          <a:ln w="19050">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a:endCxn id="10" idx="2"/>
          </p:cNvCxnSpPr>
          <p:nvPr/>
        </p:nvCxnSpPr>
        <p:spPr>
          <a:xfrm flipV="1">
            <a:off x="10922903" y="3579998"/>
            <a:ext cx="10605" cy="1033115"/>
          </a:xfrm>
          <a:prstGeom prst="line">
            <a:avLst/>
          </a:prstGeom>
          <a:ln w="19050">
            <a:solidFill>
              <a:srgbClr val="FF0000"/>
            </a:solidFill>
            <a:miter lim="800000"/>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5" cstate="print"/>
          <a:srcRect/>
          <a:stretch>
            <a:fillRect/>
          </a:stretch>
        </p:blipFill>
        <p:spPr bwMode="auto">
          <a:xfrm>
            <a:off x="6415263" y="1404405"/>
            <a:ext cx="2373734" cy="2269394"/>
          </a:xfrm>
          <a:prstGeom prst="rect">
            <a:avLst/>
          </a:prstGeom>
          <a:noFill/>
          <a:ln w="9525">
            <a:noFill/>
            <a:miter lim="800000"/>
            <a:headEnd/>
            <a:tailEnd/>
          </a:ln>
        </p:spPr>
      </p:pic>
      <p:cxnSp>
        <p:nvCxnSpPr>
          <p:cNvPr id="22" name="Straight Arrow Connector 21"/>
          <p:cNvCxnSpPr/>
          <p:nvPr/>
        </p:nvCxnSpPr>
        <p:spPr>
          <a:xfrm flipH="1" flipV="1">
            <a:off x="8080474" y="3005656"/>
            <a:ext cx="707605" cy="1764546"/>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356027" y="4732129"/>
            <a:ext cx="875624" cy="276999"/>
          </a:xfrm>
          <a:prstGeom prst="rect">
            <a:avLst/>
          </a:prstGeom>
          <a:noFill/>
        </p:spPr>
        <p:txBody>
          <a:bodyPr wrap="none" rtlCol="0">
            <a:spAutoFit/>
          </a:bodyPr>
          <a:lstStyle/>
          <a:p>
            <a:r>
              <a:rPr lang="de-DE" sz="1200">
                <a:solidFill>
                  <a:srgbClr val="FF0000"/>
                </a:solidFill>
              </a:rPr>
              <a:t>SSH Tunnel</a:t>
            </a:r>
            <a:endParaRPr lang="en-US" sz="1200">
              <a:solidFill>
                <a:srgbClr val="FF0000"/>
              </a:solidFill>
            </a:endParaRPr>
          </a:p>
        </p:txBody>
      </p:sp>
    </p:spTree>
    <p:extLst>
      <p:ext uri="{BB962C8B-B14F-4D97-AF65-F5344CB8AC3E}">
        <p14:creationId xmlns:p14="http://schemas.microsoft.com/office/powerpoint/2010/main" val="123691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441" y="1495325"/>
            <a:ext cx="10969943" cy="3877891"/>
          </a:xfrm>
        </p:spPr>
        <p:txBody>
          <a:bodyPr>
            <a:noAutofit/>
          </a:bodyPr>
          <a:lstStyle/>
          <a:p>
            <a:pPr marL="342814" lvl="1" indent="-342814" fontAlgn="base">
              <a:spcAft>
                <a:spcPts val="200"/>
              </a:spcAft>
              <a:defRPr/>
            </a:pPr>
            <a:r>
              <a:rPr lang="de-DE" sz="2200" i="1"/>
              <a:t>„</a:t>
            </a:r>
            <a:r>
              <a:rPr lang="en-US" sz="2200" i="1"/>
              <a:t>With </a:t>
            </a:r>
            <a:r>
              <a:rPr lang="en-US" sz="2200" b="1" i="1"/>
              <a:t>Cloud Computing</a:t>
            </a:r>
            <a:r>
              <a:rPr lang="en-US" sz="2200" i="1"/>
              <a:t> being such an important part of today’s IT landscape, Oracle is investigating what possibilities the Cloud may offer for the Oracle Forms product and its customers.  Using Oracle Forms in the Oracle Public Cloud could offer significant cost savings simply by reducing the typical cost of hardware upgrades and maintenance.”</a:t>
            </a:r>
          </a:p>
          <a:p>
            <a:pPr marL="342814" lvl="1" indent="-342814" fontAlgn="base">
              <a:spcAft>
                <a:spcPts val="200"/>
              </a:spcAft>
              <a:defRPr/>
            </a:pPr>
            <a:endParaRPr lang="en-US" sz="2200" i="1"/>
          </a:p>
          <a:p>
            <a:pPr marL="342814" lvl="1" indent="-342814" fontAlgn="base">
              <a:spcAft>
                <a:spcPts val="200"/>
              </a:spcAft>
              <a:defRPr/>
            </a:pPr>
            <a:r>
              <a:rPr lang="de-DE" sz="2200" i="1"/>
              <a:t>„</a:t>
            </a:r>
            <a:r>
              <a:rPr lang="en-US" sz="2200" i="1"/>
              <a:t>Also a significant part of modern computing is </a:t>
            </a:r>
            <a:r>
              <a:rPr lang="en-US" sz="2200" b="1" i="1"/>
              <a:t>mobile technologies</a:t>
            </a:r>
            <a:r>
              <a:rPr lang="en-US" sz="2200" i="1"/>
              <a:t>.  Working closely with Oracle Partners, Oracle will continue to investigate possible mobile solutions and how they may apply to an Oracle Forms customer.”</a:t>
            </a:r>
            <a:endParaRPr lang="de-DE" sz="2200" i="1"/>
          </a:p>
        </p:txBody>
      </p:sp>
      <p:sp>
        <p:nvSpPr>
          <p:cNvPr id="4" name="Slide Number Placeholder 3"/>
          <p:cNvSpPr>
            <a:spLocks noGrp="1"/>
          </p:cNvSpPr>
          <p:nvPr>
            <p:ph type="sldNum" sz="quarter" idx="12"/>
          </p:nvPr>
        </p:nvSpPr>
        <p:spPr/>
        <p:txBody>
          <a:bodyPr/>
          <a:lstStyle/>
          <a:p>
            <a:fld id="{4186D312-5708-4BCD-9C7D-138C97DD18FE}" type="slidenum">
              <a:rPr lang="de-AT" smtClean="0"/>
              <a:pPr/>
              <a:t>38</a:t>
            </a:fld>
            <a:endParaRPr lang="de-AT"/>
          </a:p>
        </p:txBody>
      </p:sp>
      <p:sp>
        <p:nvSpPr>
          <p:cNvPr id="2" name="Subtitle 1"/>
          <p:cNvSpPr>
            <a:spLocks noGrp="1"/>
          </p:cNvSpPr>
          <p:nvPr>
            <p:ph type="subTitle" idx="13"/>
          </p:nvPr>
        </p:nvSpPr>
        <p:spPr/>
        <p:txBody>
          <a:bodyPr/>
          <a:lstStyle/>
          <a:p>
            <a:r>
              <a:rPr lang="de-DE"/>
              <a:t>Support Note 2009262.1: Oracle Forms Statement of Direction (31.08.2017)</a:t>
            </a:r>
            <a:endParaRPr lang="en-US"/>
          </a:p>
        </p:txBody>
      </p:sp>
      <p:sp>
        <p:nvSpPr>
          <p:cNvPr id="3" name="Title 2"/>
          <p:cNvSpPr>
            <a:spLocks noGrp="1"/>
          </p:cNvSpPr>
          <p:nvPr>
            <p:ph type="title"/>
          </p:nvPr>
        </p:nvSpPr>
        <p:spPr/>
        <p:txBody>
          <a:bodyPr/>
          <a:lstStyle/>
          <a:p>
            <a:r>
              <a:rPr lang="de-DE"/>
              <a:t>The Future of Oracle Forms</a:t>
            </a:r>
            <a:endParaRPr lang="en-US"/>
          </a:p>
        </p:txBody>
      </p:sp>
    </p:spTree>
    <p:extLst>
      <p:ext uri="{BB962C8B-B14F-4D97-AF65-F5344CB8AC3E}">
        <p14:creationId xmlns:p14="http://schemas.microsoft.com/office/powerpoint/2010/main" val="2893634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9"/>
          <p:cNvPicPr>
            <a:picLocks noChangeAspect="1"/>
          </p:cNvPicPr>
          <p:nvPr/>
        </p:nvPicPr>
        <p:blipFill rotWithShape="1">
          <a:blip r:embed="rId3" cstate="print">
            <a:duotone>
              <a:schemeClr val="bg2">
                <a:shade val="45000"/>
                <a:satMod val="135000"/>
              </a:schemeClr>
              <a:prstClr val="white"/>
            </a:duotone>
            <a:alphaModFix/>
            <a:extLst>
              <a:ext uri="{BEBA8EAE-BF5A-486C-A8C5-ECC9F3942E4B}">
                <a14:imgProps xmlns:a14="http://schemas.microsoft.com/office/drawing/2010/main">
                  <a14:imgLayer r:embed="rId4">
                    <a14:imgEffect>
                      <a14:artisticPhotocopy trans="88000" detail="1"/>
                    </a14:imgEffect>
                  </a14:imgLayer>
                </a14:imgProps>
              </a:ext>
              <a:ext uri="{28A0092B-C50C-407E-A947-70E740481C1C}">
                <a14:useLocalDpi xmlns:a14="http://schemas.microsoft.com/office/drawing/2010/main"/>
              </a:ext>
            </a:extLst>
          </a:blip>
          <a:srcRect/>
          <a:stretch/>
        </p:blipFill>
        <p:spPr>
          <a:xfrm>
            <a:off x="5636330" y="381003"/>
            <a:ext cx="6386566" cy="5990463"/>
          </a:xfrm>
          <a:prstGeom prst="rect">
            <a:avLst/>
          </a:prstGeom>
          <a:ln>
            <a:noFill/>
          </a:ln>
          <a:effectLst>
            <a:softEdge rad="112500"/>
          </a:effectLst>
        </p:spPr>
      </p:pic>
      <p:sp>
        <p:nvSpPr>
          <p:cNvPr id="4" name="Title 3"/>
          <p:cNvSpPr>
            <a:spLocks noGrp="1"/>
          </p:cNvSpPr>
          <p:nvPr>
            <p:ph type="title"/>
          </p:nvPr>
        </p:nvSpPr>
        <p:spPr/>
        <p:txBody>
          <a:bodyPr/>
          <a:lstStyle/>
          <a:p>
            <a:r>
              <a:rPr lang="de-DE"/>
              <a:t>Demonstration</a:t>
            </a:r>
            <a:endParaRPr lang="en-US"/>
          </a:p>
        </p:txBody>
      </p:sp>
      <p:sp>
        <p:nvSpPr>
          <p:cNvPr id="6" name="Text Placeholder 5"/>
          <p:cNvSpPr>
            <a:spLocks noGrp="1"/>
          </p:cNvSpPr>
          <p:nvPr>
            <p:ph type="body" idx="1"/>
          </p:nvPr>
        </p:nvSpPr>
        <p:spPr/>
        <p:txBody>
          <a:bodyPr/>
          <a:lstStyle/>
          <a:p>
            <a:pPr marL="0" indent="0">
              <a:buNone/>
            </a:pPr>
            <a:r>
              <a:rPr lang="de-DE"/>
              <a:t>Forms Standalone Launcher</a:t>
            </a:r>
            <a:br>
              <a:rPr lang="de-DE"/>
            </a:br>
            <a:r>
              <a:rPr lang="de-DE"/>
              <a:t>(FSAL)</a:t>
            </a:r>
            <a:endParaRPr lang="en-US"/>
          </a:p>
        </p:txBody>
      </p:sp>
    </p:spTree>
    <p:extLst>
      <p:ext uri="{BB962C8B-B14F-4D97-AF65-F5344CB8AC3E}">
        <p14:creationId xmlns:p14="http://schemas.microsoft.com/office/powerpoint/2010/main" val="2380670523"/>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B5522CF-5ECC-4464-9337-340AA8D6E6A0}"/>
              </a:ext>
            </a:extLst>
          </p:cNvPr>
          <p:cNvSpPr>
            <a:spLocks noGrp="1"/>
          </p:cNvSpPr>
          <p:nvPr>
            <p:ph idx="1"/>
          </p:nvPr>
        </p:nvSpPr>
        <p:spPr/>
        <p:txBody>
          <a:bodyPr/>
          <a:lstStyle/>
          <a:p>
            <a:r>
              <a:rPr lang="de-DE"/>
              <a:t>2000+ German customers using it</a:t>
            </a:r>
          </a:p>
          <a:p>
            <a:r>
              <a:rPr lang="de-DE"/>
              <a:t>Business critical applications rely on it</a:t>
            </a:r>
          </a:p>
          <a:p>
            <a:r>
              <a:rPr lang="de-DE"/>
              <a:t>Oracle E*Business Suite is based on it</a:t>
            </a:r>
          </a:p>
          <a:p>
            <a:r>
              <a:rPr lang="de-DE"/>
              <a:t>New releases with new features</a:t>
            </a:r>
          </a:p>
          <a:p>
            <a:r>
              <a:rPr lang="de-DE"/>
              <a:t>... </a:t>
            </a:r>
          </a:p>
        </p:txBody>
      </p:sp>
      <p:sp>
        <p:nvSpPr>
          <p:cNvPr id="4" name="Slide Number Placeholder 3">
            <a:extLst>
              <a:ext uri="{FF2B5EF4-FFF2-40B4-BE49-F238E27FC236}">
                <a16:creationId xmlns:a16="http://schemas.microsoft.com/office/drawing/2014/main" id="{42733AE4-B22F-4109-99B5-BC987503E9E9}"/>
              </a:ext>
            </a:extLst>
          </p:cNvPr>
          <p:cNvSpPr>
            <a:spLocks noGrp="1"/>
          </p:cNvSpPr>
          <p:nvPr>
            <p:ph type="sldNum" sz="quarter" idx="12"/>
          </p:nvPr>
        </p:nvSpPr>
        <p:spPr/>
        <p:txBody>
          <a:bodyPr/>
          <a:lstStyle/>
          <a:p>
            <a:fld id="{4186D312-5708-4BCD-9C7D-138C97DD18FE}" type="slidenum">
              <a:rPr lang="de-AT" smtClean="0"/>
              <a:pPr/>
              <a:t>4</a:t>
            </a:fld>
            <a:endParaRPr lang="de-AT"/>
          </a:p>
        </p:txBody>
      </p:sp>
      <p:sp>
        <p:nvSpPr>
          <p:cNvPr id="6" name="Subtitle 5">
            <a:extLst>
              <a:ext uri="{FF2B5EF4-FFF2-40B4-BE49-F238E27FC236}">
                <a16:creationId xmlns:a16="http://schemas.microsoft.com/office/drawing/2014/main" id="{F0DEE30C-9365-4F78-BF70-941E62D9011F}"/>
              </a:ext>
            </a:extLst>
          </p:cNvPr>
          <p:cNvSpPr>
            <a:spLocks noGrp="1"/>
          </p:cNvSpPr>
          <p:nvPr>
            <p:ph type="subTitle" idx="13"/>
          </p:nvPr>
        </p:nvSpPr>
        <p:spPr/>
        <p:txBody>
          <a:bodyPr/>
          <a:lstStyle/>
          <a:p>
            <a:endParaRPr lang="de-DE"/>
          </a:p>
        </p:txBody>
      </p:sp>
      <p:sp>
        <p:nvSpPr>
          <p:cNvPr id="3" name="Title 2">
            <a:extLst>
              <a:ext uri="{FF2B5EF4-FFF2-40B4-BE49-F238E27FC236}">
                <a16:creationId xmlns:a16="http://schemas.microsoft.com/office/drawing/2014/main" id="{310CD134-5B9C-4E98-B24B-A51596B20860}"/>
              </a:ext>
            </a:extLst>
          </p:cNvPr>
          <p:cNvSpPr>
            <a:spLocks noGrp="1"/>
          </p:cNvSpPr>
          <p:nvPr>
            <p:ph type="title"/>
          </p:nvPr>
        </p:nvSpPr>
        <p:spPr/>
        <p:txBody>
          <a:bodyPr/>
          <a:lstStyle/>
          <a:p>
            <a:r>
              <a:rPr lang="de-DE"/>
              <a:t>Definitely not, because ...</a:t>
            </a:r>
          </a:p>
        </p:txBody>
      </p:sp>
      <p:grpSp>
        <p:nvGrpSpPr>
          <p:cNvPr id="7" name="Group 5">
            <a:extLst>
              <a:ext uri="{FF2B5EF4-FFF2-40B4-BE49-F238E27FC236}">
                <a16:creationId xmlns:a16="http://schemas.microsoft.com/office/drawing/2014/main" id="{FB8145D2-1588-457C-B605-116F4CF31A30}"/>
              </a:ext>
            </a:extLst>
          </p:cNvPr>
          <p:cNvGrpSpPr>
            <a:grpSpLocks/>
          </p:cNvGrpSpPr>
          <p:nvPr/>
        </p:nvGrpSpPr>
        <p:grpSpPr bwMode="auto">
          <a:xfrm>
            <a:off x="8218768" y="1812982"/>
            <a:ext cx="1438275" cy="720725"/>
            <a:chOff x="3788" y="1901"/>
            <a:chExt cx="906" cy="454"/>
          </a:xfrm>
        </p:grpSpPr>
        <p:pic>
          <p:nvPicPr>
            <p:cNvPr id="8" name="Picture 6" descr="BASF Logo black on white">
              <a:extLst>
                <a:ext uri="{FF2B5EF4-FFF2-40B4-BE49-F238E27FC236}">
                  <a16:creationId xmlns:a16="http://schemas.microsoft.com/office/drawing/2014/main" id="{D06D0CEE-0515-47CE-8DFE-C99405FF4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 y="1901"/>
              <a:ext cx="906" cy="4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7">
              <a:extLst>
                <a:ext uri="{FF2B5EF4-FFF2-40B4-BE49-F238E27FC236}">
                  <a16:creationId xmlns:a16="http://schemas.microsoft.com/office/drawing/2014/main" id="{51C14F5F-49A5-493C-A7F5-5190AFDDE6C0}"/>
                </a:ext>
              </a:extLst>
            </p:cNvPr>
            <p:cNvSpPr>
              <a:spLocks noChangeArrowheads="1"/>
            </p:cNvSpPr>
            <p:nvPr/>
          </p:nvSpPr>
          <p:spPr bwMode="auto">
            <a:xfrm>
              <a:off x="3813" y="1999"/>
              <a:ext cx="861" cy="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endParaRPr lang="en-US" altLang="de-DE">
                <a:solidFill>
                  <a:schemeClr val="bg1"/>
                </a:solidFill>
              </a:endParaRPr>
            </a:p>
          </p:txBody>
        </p:sp>
      </p:grpSp>
      <p:pic>
        <p:nvPicPr>
          <p:cNvPr id="10" name="Picture 15" descr="cosmos">
            <a:extLst>
              <a:ext uri="{FF2B5EF4-FFF2-40B4-BE49-F238E27FC236}">
                <a16:creationId xmlns:a16="http://schemas.microsoft.com/office/drawing/2014/main" id="{659A1B2E-FB06-44EF-ACA2-014BF221E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896" y="2789134"/>
            <a:ext cx="1360488" cy="40005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pic>
        <p:nvPicPr>
          <p:cNvPr id="11" name="Picture 18" descr="bosch">
            <a:extLst>
              <a:ext uri="{FF2B5EF4-FFF2-40B4-BE49-F238E27FC236}">
                <a16:creationId xmlns:a16="http://schemas.microsoft.com/office/drawing/2014/main" id="{4AF874BB-7CC5-4F67-9368-D592BC053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358" y="2965591"/>
            <a:ext cx="1360487" cy="400050"/>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30" descr="sv">
            <a:extLst>
              <a:ext uri="{FF2B5EF4-FFF2-40B4-BE49-F238E27FC236}">
                <a16:creationId xmlns:a16="http://schemas.microsoft.com/office/drawing/2014/main" id="{9D744FDD-27E8-40C3-A88C-29E2231AE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2487" y="3844660"/>
            <a:ext cx="1357312" cy="398463"/>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A2DDE9C-29C5-4C74-9635-239406BD55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4753" y="4623740"/>
            <a:ext cx="1778000" cy="1778000"/>
          </a:xfrm>
          <a:prstGeom prst="rect">
            <a:avLst/>
          </a:prstGeom>
        </p:spPr>
      </p:pic>
      <p:pic>
        <p:nvPicPr>
          <p:cNvPr id="16" name="Picture 15">
            <a:extLst>
              <a:ext uri="{FF2B5EF4-FFF2-40B4-BE49-F238E27FC236}">
                <a16:creationId xmlns:a16="http://schemas.microsoft.com/office/drawing/2014/main" id="{BA573D75-5317-4D76-B181-D798F73001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7640" y="4243123"/>
            <a:ext cx="2099957" cy="380617"/>
          </a:xfrm>
          <a:prstGeom prst="rect">
            <a:avLst/>
          </a:prstGeom>
        </p:spPr>
      </p:pic>
      <p:pic>
        <p:nvPicPr>
          <p:cNvPr id="18" name="Picture 17">
            <a:extLst>
              <a:ext uri="{FF2B5EF4-FFF2-40B4-BE49-F238E27FC236}">
                <a16:creationId xmlns:a16="http://schemas.microsoft.com/office/drawing/2014/main" id="{0293DB2C-605D-416C-925C-2242EBE073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0704" y="4176331"/>
            <a:ext cx="1487021" cy="1487021"/>
          </a:xfrm>
          <a:prstGeom prst="rect">
            <a:avLst/>
          </a:prstGeom>
        </p:spPr>
      </p:pic>
      <p:pic>
        <p:nvPicPr>
          <p:cNvPr id="20" name="Picture 19">
            <a:extLst>
              <a:ext uri="{FF2B5EF4-FFF2-40B4-BE49-F238E27FC236}">
                <a16:creationId xmlns:a16="http://schemas.microsoft.com/office/drawing/2014/main" id="{7355FD3D-AB43-4ACB-B57B-32D68E2350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0695" y="5010482"/>
            <a:ext cx="1230533" cy="1004517"/>
          </a:xfrm>
          <a:prstGeom prst="rect">
            <a:avLst/>
          </a:prstGeom>
        </p:spPr>
      </p:pic>
      <p:pic>
        <p:nvPicPr>
          <p:cNvPr id="22" name="Picture 21">
            <a:extLst>
              <a:ext uri="{FF2B5EF4-FFF2-40B4-BE49-F238E27FC236}">
                <a16:creationId xmlns:a16="http://schemas.microsoft.com/office/drawing/2014/main" id="{3C499626-2989-4CD5-A557-57F9ABA315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9969" y="4880558"/>
            <a:ext cx="1441450" cy="720725"/>
          </a:xfrm>
          <a:prstGeom prst="rect">
            <a:avLst/>
          </a:prstGeom>
        </p:spPr>
      </p:pic>
      <p:pic>
        <p:nvPicPr>
          <p:cNvPr id="24" name="Picture 23">
            <a:extLst>
              <a:ext uri="{FF2B5EF4-FFF2-40B4-BE49-F238E27FC236}">
                <a16:creationId xmlns:a16="http://schemas.microsoft.com/office/drawing/2014/main" id="{7C7DC8F1-74FB-40DE-924E-2148F6E71E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5202" y="5433334"/>
            <a:ext cx="1041366" cy="1041366"/>
          </a:xfrm>
          <a:prstGeom prst="rect">
            <a:avLst/>
          </a:prstGeom>
        </p:spPr>
      </p:pic>
      <p:pic>
        <p:nvPicPr>
          <p:cNvPr id="26" name="Picture 25">
            <a:extLst>
              <a:ext uri="{FF2B5EF4-FFF2-40B4-BE49-F238E27FC236}">
                <a16:creationId xmlns:a16="http://schemas.microsoft.com/office/drawing/2014/main" id="{85A4A5E9-76F3-489F-AF2C-C278AFB67F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18161" y="4412078"/>
            <a:ext cx="1815566" cy="1021256"/>
          </a:xfrm>
          <a:prstGeom prst="rect">
            <a:avLst/>
          </a:prstGeom>
        </p:spPr>
      </p:pic>
      <p:pic>
        <p:nvPicPr>
          <p:cNvPr id="28" name="Picture 27">
            <a:extLst>
              <a:ext uri="{FF2B5EF4-FFF2-40B4-BE49-F238E27FC236}">
                <a16:creationId xmlns:a16="http://schemas.microsoft.com/office/drawing/2014/main" id="{6D3EF22E-C855-40D1-B30F-5A71DBE896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18456" y="5512740"/>
            <a:ext cx="755904" cy="755904"/>
          </a:xfrm>
          <a:prstGeom prst="rect">
            <a:avLst/>
          </a:prstGeom>
        </p:spPr>
      </p:pic>
      <p:pic>
        <p:nvPicPr>
          <p:cNvPr id="30" name="Picture 29">
            <a:extLst>
              <a:ext uri="{FF2B5EF4-FFF2-40B4-BE49-F238E27FC236}">
                <a16:creationId xmlns:a16="http://schemas.microsoft.com/office/drawing/2014/main" id="{9068D04B-23E5-451F-BB1B-A855E65B28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257" y="4157081"/>
            <a:ext cx="1961971" cy="723477"/>
          </a:xfrm>
          <a:prstGeom prst="rect">
            <a:avLst/>
          </a:prstGeom>
        </p:spPr>
      </p:pic>
      <p:pic>
        <p:nvPicPr>
          <p:cNvPr id="32" name="Picture 31">
            <a:extLst>
              <a:ext uri="{FF2B5EF4-FFF2-40B4-BE49-F238E27FC236}">
                <a16:creationId xmlns:a16="http://schemas.microsoft.com/office/drawing/2014/main" id="{FBA93522-2CAA-4A46-A574-3FB7A658303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60596" y="6014665"/>
            <a:ext cx="2628772" cy="460035"/>
          </a:xfrm>
          <a:prstGeom prst="rect">
            <a:avLst/>
          </a:prstGeom>
        </p:spPr>
      </p:pic>
      <p:pic>
        <p:nvPicPr>
          <p:cNvPr id="34" name="Picture 33">
            <a:extLst>
              <a:ext uri="{FF2B5EF4-FFF2-40B4-BE49-F238E27FC236}">
                <a16:creationId xmlns:a16="http://schemas.microsoft.com/office/drawing/2014/main" id="{84D26A05-9B2F-4706-8150-43D4E4B38A2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78913" y="3304131"/>
            <a:ext cx="1778000" cy="583406"/>
          </a:xfrm>
          <a:prstGeom prst="rect">
            <a:avLst/>
          </a:prstGeom>
        </p:spPr>
      </p:pic>
      <p:pic>
        <p:nvPicPr>
          <p:cNvPr id="36" name="Picture 35">
            <a:extLst>
              <a:ext uri="{FF2B5EF4-FFF2-40B4-BE49-F238E27FC236}">
                <a16:creationId xmlns:a16="http://schemas.microsoft.com/office/drawing/2014/main" id="{D75EB0EF-6C1F-4E9F-9F00-5A46EADB8F0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95526" y="3422146"/>
            <a:ext cx="1274882" cy="1096673"/>
          </a:xfrm>
          <a:prstGeom prst="rect">
            <a:avLst/>
          </a:prstGeom>
        </p:spPr>
      </p:pic>
    </p:spTree>
    <p:extLst>
      <p:ext uri="{BB962C8B-B14F-4D97-AF65-F5344CB8AC3E}">
        <p14:creationId xmlns:p14="http://schemas.microsoft.com/office/powerpoint/2010/main" val="125123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95AA63-CE42-4263-9911-DA34D573EAB6}"/>
              </a:ext>
            </a:extLst>
          </p:cNvPr>
          <p:cNvSpPr>
            <a:spLocks noGrp="1"/>
          </p:cNvSpPr>
          <p:nvPr>
            <p:ph idx="1"/>
          </p:nvPr>
        </p:nvSpPr>
        <p:spPr>
          <a:xfrm>
            <a:off x="669085" y="1340768"/>
            <a:ext cx="10969943" cy="4925143"/>
          </a:xfrm>
        </p:spPr>
        <p:txBody>
          <a:bodyPr>
            <a:noAutofit/>
          </a:bodyPr>
          <a:lstStyle/>
          <a:p>
            <a:r>
              <a:rPr lang="en-US"/>
              <a:t>"</a:t>
            </a:r>
            <a:r>
              <a:rPr lang="en-US" i="1"/>
              <a:t>Oracle continues its commitment to Oracle Forms.   New releases are being planned and new features and other improvements are currently being reviewed.  New releases are planned to include some of the following, as well as many others:</a:t>
            </a:r>
          </a:p>
          <a:p>
            <a:pPr lvl="1"/>
            <a:r>
              <a:rPr lang="en-US" i="1"/>
              <a:t>Design-time productivity improvements</a:t>
            </a:r>
          </a:p>
          <a:p>
            <a:pPr lvl="1"/>
            <a:r>
              <a:rPr lang="en-US" i="1"/>
              <a:t>Performance improvements</a:t>
            </a:r>
          </a:p>
          <a:p>
            <a:pPr lvl="1"/>
            <a:r>
              <a:rPr lang="en-US" i="1"/>
              <a:t>Client configuration improvements</a:t>
            </a:r>
          </a:p>
          <a:p>
            <a:pPr lvl="1"/>
            <a:r>
              <a:rPr lang="en-US" i="1"/>
              <a:t>New and enhanced object properties</a:t>
            </a:r>
          </a:p>
          <a:p>
            <a:pPr lvl="1"/>
            <a:r>
              <a:rPr lang="en-US" i="1"/>
              <a:t>New runtime UI features</a:t>
            </a:r>
          </a:p>
          <a:p>
            <a:pPr lvl="1"/>
            <a:r>
              <a:rPr lang="en-US" i="1"/>
              <a:t>New and improved integration with various products and technologies</a:t>
            </a:r>
          </a:p>
          <a:p>
            <a:pPr lvl="1"/>
            <a:r>
              <a:rPr lang="en-US" i="1"/>
              <a:t>Support for new Java versions</a:t>
            </a:r>
          </a:p>
          <a:p>
            <a:pPr lvl="1"/>
            <a:r>
              <a:rPr lang="en-US" i="1"/>
              <a:t>Support for new operating systems</a:t>
            </a:r>
          </a:p>
          <a:p>
            <a:pPr lvl="1"/>
            <a:r>
              <a:rPr lang="en-US" i="1"/>
              <a:t>And many more…</a:t>
            </a:r>
            <a:r>
              <a:rPr lang="en-US"/>
              <a:t>"</a:t>
            </a:r>
          </a:p>
        </p:txBody>
      </p:sp>
      <p:sp>
        <p:nvSpPr>
          <p:cNvPr id="21" name="Untertitel 20"/>
          <p:cNvSpPr>
            <a:spLocks noGrp="1"/>
          </p:cNvSpPr>
          <p:nvPr>
            <p:ph type="subTitle" idx="13"/>
          </p:nvPr>
        </p:nvSpPr>
        <p:spPr/>
        <p:txBody>
          <a:bodyPr>
            <a:normAutofit/>
          </a:bodyPr>
          <a:lstStyle/>
          <a:p>
            <a:r>
              <a:rPr lang="de-DE" sz="1600"/>
              <a:t>Support Note 2009262.1: Oracle Forms Statement of Direction (31.08.2017)</a:t>
            </a:r>
            <a:endParaRPr lang="en-US" sz="1600"/>
          </a:p>
        </p:txBody>
      </p:sp>
      <p:sp>
        <p:nvSpPr>
          <p:cNvPr id="20" name="Titel 19"/>
          <p:cNvSpPr>
            <a:spLocks noGrp="1"/>
          </p:cNvSpPr>
          <p:nvPr>
            <p:ph type="title"/>
          </p:nvPr>
        </p:nvSpPr>
        <p:spPr/>
        <p:txBody>
          <a:bodyPr/>
          <a:lstStyle/>
          <a:p>
            <a:r>
              <a:rPr lang="de-DE" sz="3600"/>
              <a:t>Oracle Forms</a:t>
            </a:r>
            <a:endParaRPr lang="de-DE" sz="3600" dirty="0"/>
          </a:p>
        </p:txBody>
      </p:sp>
      <p:sp>
        <p:nvSpPr>
          <p:cNvPr id="7" name="Slide Number Placeholder 3">
            <a:extLst>
              <a:ext uri="{FF2B5EF4-FFF2-40B4-BE49-F238E27FC236}">
                <a16:creationId xmlns:a16="http://schemas.microsoft.com/office/drawing/2014/main" id="{C8EBBA55-8D8B-4277-8189-3A64345856CF}"/>
              </a:ext>
            </a:extLst>
          </p:cNvPr>
          <p:cNvSpPr>
            <a:spLocks noGrp="1"/>
          </p:cNvSpPr>
          <p:nvPr>
            <p:ph type="sldNum" sz="quarter" idx="12"/>
          </p:nvPr>
        </p:nvSpPr>
        <p:spPr>
          <a:xfrm>
            <a:off x="8762907" y="6480000"/>
            <a:ext cx="2844059" cy="365125"/>
          </a:xfrm>
        </p:spPr>
        <p:txBody>
          <a:bodyPr/>
          <a:lstStyle/>
          <a:p>
            <a:fld id="{4186D312-5708-4BCD-9C7D-138C97DD18FE}" type="slidenum">
              <a:rPr lang="de-AT" smtClean="0"/>
              <a:pPr/>
              <a:t>5</a:t>
            </a:fld>
            <a:endParaRPr lang="de-AT"/>
          </a:p>
        </p:txBody>
      </p:sp>
    </p:spTree>
    <p:extLst>
      <p:ext uri="{BB962C8B-B14F-4D97-AF65-F5344CB8AC3E}">
        <p14:creationId xmlns:p14="http://schemas.microsoft.com/office/powerpoint/2010/main" val="420073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62702A-445E-4CA7-9627-DE333523D61B}"/>
              </a:ext>
            </a:extLst>
          </p:cNvPr>
          <p:cNvSpPr>
            <a:spLocks noGrp="1"/>
          </p:cNvSpPr>
          <p:nvPr>
            <p:ph type="sldNum" sz="quarter" idx="12"/>
          </p:nvPr>
        </p:nvSpPr>
        <p:spPr/>
        <p:txBody>
          <a:bodyPr/>
          <a:lstStyle/>
          <a:p>
            <a:fld id="{4186D312-5708-4BCD-9C7D-138C97DD18FE}" type="slidenum">
              <a:rPr lang="de-AT" smtClean="0"/>
              <a:pPr/>
              <a:t>6</a:t>
            </a:fld>
            <a:endParaRPr lang="de-AT"/>
          </a:p>
        </p:txBody>
      </p:sp>
      <p:sp>
        <p:nvSpPr>
          <p:cNvPr id="4" name="Subtitle 3">
            <a:extLst>
              <a:ext uri="{FF2B5EF4-FFF2-40B4-BE49-F238E27FC236}">
                <a16:creationId xmlns:a16="http://schemas.microsoft.com/office/drawing/2014/main" id="{FA6AA027-B084-49B9-8DFB-CFC1CF559050}"/>
              </a:ext>
            </a:extLst>
          </p:cNvPr>
          <p:cNvSpPr>
            <a:spLocks noGrp="1"/>
          </p:cNvSpPr>
          <p:nvPr>
            <p:ph type="subTitle" idx="13"/>
          </p:nvPr>
        </p:nvSpPr>
        <p:spPr/>
        <p:txBody>
          <a:bodyPr/>
          <a:lstStyle/>
          <a:p>
            <a:endParaRPr lang="de-DE"/>
          </a:p>
        </p:txBody>
      </p:sp>
      <p:sp>
        <p:nvSpPr>
          <p:cNvPr id="5" name="Title 4">
            <a:extLst>
              <a:ext uri="{FF2B5EF4-FFF2-40B4-BE49-F238E27FC236}">
                <a16:creationId xmlns:a16="http://schemas.microsoft.com/office/drawing/2014/main" id="{53951CBB-6436-4E15-AEB2-904BD8A11E49}"/>
              </a:ext>
            </a:extLst>
          </p:cNvPr>
          <p:cNvSpPr>
            <a:spLocks noGrp="1"/>
          </p:cNvSpPr>
          <p:nvPr>
            <p:ph type="title"/>
          </p:nvPr>
        </p:nvSpPr>
        <p:spPr/>
        <p:txBody>
          <a:bodyPr/>
          <a:lstStyle/>
          <a:p>
            <a:r>
              <a:rPr lang="de-DE"/>
              <a:t>But there are 2 Threats</a:t>
            </a:r>
          </a:p>
        </p:txBody>
      </p:sp>
      <p:grpSp>
        <p:nvGrpSpPr>
          <p:cNvPr id="9" name="Group 8">
            <a:extLst>
              <a:ext uri="{FF2B5EF4-FFF2-40B4-BE49-F238E27FC236}">
                <a16:creationId xmlns:a16="http://schemas.microsoft.com/office/drawing/2014/main" id="{5BD40845-0FC3-425A-B720-EE19490B3123}"/>
              </a:ext>
            </a:extLst>
          </p:cNvPr>
          <p:cNvGrpSpPr/>
          <p:nvPr/>
        </p:nvGrpSpPr>
        <p:grpSpPr>
          <a:xfrm>
            <a:off x="527125" y="1581374"/>
            <a:ext cx="9197788" cy="1473798"/>
            <a:chOff x="527125" y="1581374"/>
            <a:chExt cx="9197788" cy="1473798"/>
          </a:xfrm>
        </p:grpSpPr>
        <p:pic>
          <p:nvPicPr>
            <p:cNvPr id="8" name="Picture 7">
              <a:extLst>
                <a:ext uri="{FF2B5EF4-FFF2-40B4-BE49-F238E27FC236}">
                  <a16:creationId xmlns:a16="http://schemas.microsoft.com/office/drawing/2014/main" id="{99E1FC5E-78D1-416C-B1ED-CC28E728B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338" y="1983746"/>
              <a:ext cx="1735138" cy="971677"/>
            </a:xfrm>
            <a:prstGeom prst="rect">
              <a:avLst/>
            </a:prstGeom>
            <a:ln>
              <a:noFill/>
            </a:ln>
          </p:spPr>
        </p:pic>
        <p:sp>
          <p:nvSpPr>
            <p:cNvPr id="12" name="TextBox 11">
              <a:extLst>
                <a:ext uri="{FF2B5EF4-FFF2-40B4-BE49-F238E27FC236}">
                  <a16:creationId xmlns:a16="http://schemas.microsoft.com/office/drawing/2014/main" id="{E8B30BDB-34F6-4382-9247-4516BA7A2AC7}"/>
                </a:ext>
              </a:extLst>
            </p:cNvPr>
            <p:cNvSpPr txBox="1"/>
            <p:nvPr/>
          </p:nvSpPr>
          <p:spPr>
            <a:xfrm>
              <a:off x="609441" y="1660581"/>
              <a:ext cx="7058343" cy="646331"/>
            </a:xfrm>
            <a:prstGeom prst="rect">
              <a:avLst/>
            </a:prstGeom>
            <a:noFill/>
            <a:ln>
              <a:noFill/>
            </a:ln>
          </p:spPr>
          <p:txBody>
            <a:bodyPr wrap="none" rtlCol="0">
              <a:spAutoFit/>
            </a:bodyPr>
            <a:lstStyle/>
            <a:p>
              <a:r>
                <a:rPr lang="de-DE" sz="3600">
                  <a:solidFill>
                    <a:schemeClr val="tx1">
                      <a:tint val="75000"/>
                    </a:schemeClr>
                  </a:solidFill>
                  <a:latin typeface="Arial" charset="0"/>
                  <a:cs typeface="Arial" charset="0"/>
                </a:rPr>
                <a:t>The future of Java on the desktop</a:t>
              </a:r>
            </a:p>
          </p:txBody>
        </p:sp>
        <p:sp>
          <p:nvSpPr>
            <p:cNvPr id="2" name="Rectangle 1">
              <a:extLst>
                <a:ext uri="{FF2B5EF4-FFF2-40B4-BE49-F238E27FC236}">
                  <a16:creationId xmlns:a16="http://schemas.microsoft.com/office/drawing/2014/main" id="{731C4D03-E36F-456E-9EF8-877047F634E9}"/>
                </a:ext>
              </a:extLst>
            </p:cNvPr>
            <p:cNvSpPr/>
            <p:nvPr/>
          </p:nvSpPr>
          <p:spPr>
            <a:xfrm>
              <a:off x="527125" y="1581374"/>
              <a:ext cx="9197788" cy="14737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 name="Group 9">
            <a:extLst>
              <a:ext uri="{FF2B5EF4-FFF2-40B4-BE49-F238E27FC236}">
                <a16:creationId xmlns:a16="http://schemas.microsoft.com/office/drawing/2014/main" id="{B72E393F-6A94-495D-A038-ECB37828E5B3}"/>
              </a:ext>
            </a:extLst>
          </p:cNvPr>
          <p:cNvGrpSpPr/>
          <p:nvPr/>
        </p:nvGrpSpPr>
        <p:grpSpPr>
          <a:xfrm>
            <a:off x="1538344" y="3429000"/>
            <a:ext cx="10316583" cy="2950285"/>
            <a:chOff x="1538344" y="3429000"/>
            <a:chExt cx="10316583" cy="2950285"/>
          </a:xfrm>
        </p:grpSpPr>
        <p:sp>
          <p:nvSpPr>
            <p:cNvPr id="14" name="TextBox 13">
              <a:extLst>
                <a:ext uri="{FF2B5EF4-FFF2-40B4-BE49-F238E27FC236}">
                  <a16:creationId xmlns:a16="http://schemas.microsoft.com/office/drawing/2014/main" id="{DFB54979-1F3B-411E-A80B-1AE7D0D639D9}"/>
                </a:ext>
              </a:extLst>
            </p:cNvPr>
            <p:cNvSpPr txBox="1"/>
            <p:nvPr/>
          </p:nvSpPr>
          <p:spPr>
            <a:xfrm>
              <a:off x="1695966" y="3595976"/>
              <a:ext cx="5981317" cy="1200329"/>
            </a:xfrm>
            <a:prstGeom prst="rect">
              <a:avLst/>
            </a:prstGeom>
            <a:noFill/>
          </p:spPr>
          <p:txBody>
            <a:bodyPr wrap="none" rtlCol="0">
              <a:spAutoFit/>
            </a:bodyPr>
            <a:lstStyle/>
            <a:p>
              <a:r>
                <a:rPr lang="de-DE" sz="3600">
                  <a:solidFill>
                    <a:schemeClr val="tx1">
                      <a:tint val="75000"/>
                    </a:schemeClr>
                  </a:solidFill>
                  <a:latin typeface="Arial" charset="0"/>
                  <a:cs typeface="Arial" charset="0"/>
                </a:rPr>
                <a:t>A lack of modernization and </a:t>
              </a:r>
              <a:br>
                <a:rPr lang="de-DE" sz="3600">
                  <a:solidFill>
                    <a:schemeClr val="tx1">
                      <a:tint val="75000"/>
                    </a:schemeClr>
                  </a:solidFill>
                  <a:latin typeface="Arial" charset="0"/>
                  <a:cs typeface="Arial" charset="0"/>
                </a:rPr>
              </a:br>
              <a:r>
                <a:rPr lang="de-DE" sz="3600">
                  <a:solidFill>
                    <a:schemeClr val="tx1">
                      <a:tint val="75000"/>
                    </a:schemeClr>
                  </a:solidFill>
                  <a:latin typeface="Arial" charset="0"/>
                  <a:cs typeface="Arial" charset="0"/>
                </a:rPr>
                <a:t>missing user acceptance</a:t>
              </a:r>
            </a:p>
          </p:txBody>
        </p:sp>
        <p:pic>
          <p:nvPicPr>
            <p:cNvPr id="16" name="Picture 15">
              <a:extLst>
                <a:ext uri="{FF2B5EF4-FFF2-40B4-BE49-F238E27FC236}">
                  <a16:creationId xmlns:a16="http://schemas.microsoft.com/office/drawing/2014/main" id="{1EB3D42E-7ADD-47AB-AC67-5C4620910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949" y="3595975"/>
              <a:ext cx="3644862" cy="2648567"/>
            </a:xfrm>
            <a:prstGeom prst="rect">
              <a:avLst/>
            </a:prstGeom>
          </p:spPr>
        </p:pic>
        <p:sp>
          <p:nvSpPr>
            <p:cNvPr id="7" name="Rectangle 6">
              <a:extLst>
                <a:ext uri="{FF2B5EF4-FFF2-40B4-BE49-F238E27FC236}">
                  <a16:creationId xmlns:a16="http://schemas.microsoft.com/office/drawing/2014/main" id="{5133C8A5-0645-425A-8E78-89ADBF64E9C9}"/>
                </a:ext>
              </a:extLst>
            </p:cNvPr>
            <p:cNvSpPr/>
            <p:nvPr/>
          </p:nvSpPr>
          <p:spPr>
            <a:xfrm>
              <a:off x="1538344" y="3429000"/>
              <a:ext cx="10316583" cy="29502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9575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86D312-5708-4BCD-9C7D-138C97DD18FE}" type="slidenum">
              <a:rPr lang="de-AT" smtClean="0"/>
              <a:pPr/>
              <a:t>7</a:t>
            </a:fld>
            <a:endParaRPr lang="de-AT"/>
          </a:p>
        </p:txBody>
      </p:sp>
      <p:sp>
        <p:nvSpPr>
          <p:cNvPr id="6" name="Subtitle 5"/>
          <p:cNvSpPr>
            <a:spLocks noGrp="1"/>
          </p:cNvSpPr>
          <p:nvPr>
            <p:ph type="subTitle" idx="13"/>
          </p:nvPr>
        </p:nvSpPr>
        <p:spPr/>
        <p:txBody>
          <a:bodyPr/>
          <a:lstStyle/>
          <a:p>
            <a:endParaRPr lang="en-US"/>
          </a:p>
        </p:txBody>
      </p:sp>
      <p:sp>
        <p:nvSpPr>
          <p:cNvPr id="3" name="Title 2"/>
          <p:cNvSpPr>
            <a:spLocks noGrp="1"/>
          </p:cNvSpPr>
          <p:nvPr>
            <p:ph type="title"/>
          </p:nvPr>
        </p:nvSpPr>
        <p:spPr/>
        <p:txBody>
          <a:bodyPr/>
          <a:lstStyle/>
          <a:p>
            <a:r>
              <a:rPr lang="de-DE"/>
              <a:t>Java Client Roadmap</a:t>
            </a:r>
            <a:endParaRPr lang="en-US"/>
          </a:p>
        </p:txBody>
      </p:sp>
      <p:sp>
        <p:nvSpPr>
          <p:cNvPr id="9" name="Content Placeholder 8">
            <a:extLst>
              <a:ext uri="{FF2B5EF4-FFF2-40B4-BE49-F238E27FC236}">
                <a16:creationId xmlns:a16="http://schemas.microsoft.com/office/drawing/2014/main" id="{9A221494-D89F-4825-A055-9264398170AE}"/>
              </a:ext>
            </a:extLst>
          </p:cNvPr>
          <p:cNvSpPr>
            <a:spLocks noGrp="1"/>
          </p:cNvSpPr>
          <p:nvPr>
            <p:ph idx="1"/>
          </p:nvPr>
        </p:nvSpPr>
        <p:spPr>
          <a:xfrm>
            <a:off x="609441" y="1412776"/>
            <a:ext cx="10969943" cy="4824536"/>
          </a:xfrm>
        </p:spPr>
        <p:txBody>
          <a:bodyPr>
            <a:noAutofit/>
          </a:bodyPr>
          <a:lstStyle/>
          <a:p>
            <a:pPr marL="0" indent="0">
              <a:buNone/>
            </a:pPr>
            <a:r>
              <a:rPr lang="de-DE" sz="2000" b="1"/>
              <a:t>JDK 9 and the Java-Plug-in</a:t>
            </a:r>
          </a:p>
          <a:p>
            <a:pPr marL="0" indent="0">
              <a:buNone/>
            </a:pPr>
            <a:r>
              <a:rPr lang="de-DE" sz="2000"/>
              <a:t>"</a:t>
            </a:r>
            <a:r>
              <a:rPr lang="en-US" sz="2000"/>
              <a:t>Oracle has deprecated the Java browser plugin in Java Standard Edition Development Kit 9 (JDK 9).</a:t>
            </a:r>
            <a:r>
              <a:rPr lang="de-DE" sz="2000"/>
              <a:t>"</a:t>
            </a:r>
            <a:br>
              <a:rPr lang="de-DE" sz="2000"/>
            </a:br>
            <a:r>
              <a:rPr lang="de-DE" sz="1800" i="1"/>
              <a:t>https://www.java.com/en/download/faq/jdk9_plugin.xml</a:t>
            </a:r>
            <a:endParaRPr lang="de-DE" sz="2000" i="1"/>
          </a:p>
          <a:p>
            <a:pPr marL="0" indent="0">
              <a:buNone/>
            </a:pPr>
            <a:endParaRPr lang="de-DE" sz="2000"/>
          </a:p>
          <a:p>
            <a:pPr marL="0" indent="0">
              <a:buNone/>
            </a:pPr>
            <a:r>
              <a:rPr lang="de-DE" sz="2000" b="1"/>
              <a:t>Roadmap for Java Applet / Java WebStart / Java FX</a:t>
            </a:r>
          </a:p>
          <a:p>
            <a:r>
              <a:rPr lang="de-DE" sz="1800"/>
              <a:t>In Java SE 8</a:t>
            </a:r>
          </a:p>
          <a:p>
            <a:r>
              <a:rPr lang="de-DE" sz="1800"/>
              <a:t>Deprecated in Java SE 9</a:t>
            </a:r>
          </a:p>
          <a:p>
            <a:r>
              <a:rPr lang="de-DE" sz="1800"/>
              <a:t>Will be removed in Java SE 11</a:t>
            </a:r>
          </a:p>
          <a:p>
            <a:pPr marL="0" indent="0">
              <a:buNone/>
            </a:pPr>
            <a:r>
              <a:rPr lang="de-DE" sz="1800" i="1">
                <a:hlinkClick r:id="rId2"/>
              </a:rPr>
              <a:t>http://www.oracle.com/technetwork/java/javase/javaclientroadmapupdate2018mar-4414431.pdf</a:t>
            </a:r>
            <a:endParaRPr lang="de-DE" sz="1800" i="1"/>
          </a:p>
          <a:p>
            <a:pPr marL="0" indent="0">
              <a:buNone/>
            </a:pPr>
            <a:endParaRPr lang="de-DE" sz="1800" i="1"/>
          </a:p>
          <a:p>
            <a:pPr marL="0" indent="0">
              <a:buNone/>
            </a:pPr>
            <a:r>
              <a:rPr lang="de-DE" sz="2000" b="1"/>
              <a:t>Alternatives</a:t>
            </a:r>
          </a:p>
          <a:p>
            <a:r>
              <a:rPr lang="de-DE" sz="1800"/>
              <a:t>Java Platform Module System with command </a:t>
            </a:r>
            <a:r>
              <a:rPr lang="de-DE" sz="1800" i="1"/>
              <a:t>jlink</a:t>
            </a:r>
          </a:p>
          <a:p>
            <a:r>
              <a:rPr lang="de-DE" sz="1800"/>
              <a:t>Third-party deployment solutions (like frmsal vom Oracle)</a:t>
            </a:r>
          </a:p>
          <a:p>
            <a:pPr marL="0" indent="0">
              <a:buNone/>
            </a:pPr>
            <a:endParaRPr lang="de-DE" sz="1800"/>
          </a:p>
        </p:txBody>
      </p:sp>
    </p:spTree>
    <p:extLst>
      <p:ext uri="{BB962C8B-B14F-4D97-AF65-F5344CB8AC3E}">
        <p14:creationId xmlns:p14="http://schemas.microsoft.com/office/powerpoint/2010/main" val="118551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86D312-5708-4BCD-9C7D-138C97DD18FE}" type="slidenum">
              <a:rPr lang="de-AT" smtClean="0"/>
              <a:pPr/>
              <a:t>8</a:t>
            </a:fld>
            <a:endParaRPr lang="de-AT"/>
          </a:p>
        </p:txBody>
      </p:sp>
      <p:sp>
        <p:nvSpPr>
          <p:cNvPr id="6" name="Subtitle 5"/>
          <p:cNvSpPr>
            <a:spLocks noGrp="1"/>
          </p:cNvSpPr>
          <p:nvPr>
            <p:ph type="subTitle" idx="13"/>
          </p:nvPr>
        </p:nvSpPr>
        <p:spPr/>
        <p:txBody>
          <a:bodyPr/>
          <a:lstStyle/>
          <a:p>
            <a:r>
              <a:rPr lang="en-US"/>
              <a:t>http://www.oracle.com/technetwork/java/eol-135779.html</a:t>
            </a:r>
          </a:p>
        </p:txBody>
      </p:sp>
      <p:sp>
        <p:nvSpPr>
          <p:cNvPr id="3" name="Title 2"/>
          <p:cNvSpPr>
            <a:spLocks noGrp="1"/>
          </p:cNvSpPr>
          <p:nvPr>
            <p:ph type="title"/>
          </p:nvPr>
        </p:nvSpPr>
        <p:spPr/>
        <p:txBody>
          <a:bodyPr/>
          <a:lstStyle/>
          <a:p>
            <a:r>
              <a:rPr lang="de-DE"/>
              <a:t>Which Java Version Should I Take ?</a:t>
            </a:r>
            <a:endParaRPr lang="en-US"/>
          </a:p>
        </p:txBody>
      </p:sp>
      <p:sp>
        <p:nvSpPr>
          <p:cNvPr id="9" name="Content Placeholder 8">
            <a:extLst>
              <a:ext uri="{FF2B5EF4-FFF2-40B4-BE49-F238E27FC236}">
                <a16:creationId xmlns:a16="http://schemas.microsoft.com/office/drawing/2014/main" id="{9A221494-D89F-4825-A055-9264398170AE}"/>
              </a:ext>
            </a:extLst>
          </p:cNvPr>
          <p:cNvSpPr>
            <a:spLocks noGrp="1"/>
          </p:cNvSpPr>
          <p:nvPr>
            <p:ph idx="1"/>
          </p:nvPr>
        </p:nvSpPr>
        <p:spPr>
          <a:xfrm>
            <a:off x="609441" y="1398494"/>
            <a:ext cx="10969943" cy="5126850"/>
          </a:xfrm>
        </p:spPr>
        <p:txBody>
          <a:bodyPr>
            <a:noAutofit/>
          </a:bodyPr>
          <a:lstStyle/>
          <a:p>
            <a:pPr marL="0" indent="0">
              <a:buNone/>
            </a:pPr>
            <a:r>
              <a:rPr lang="de-DE" sz="2000" b="1"/>
              <a:t>Java 8</a:t>
            </a:r>
          </a:p>
          <a:p>
            <a:r>
              <a:rPr lang="de-DE" sz="1800"/>
              <a:t>Updates</a:t>
            </a:r>
          </a:p>
          <a:p>
            <a:pPr lvl="1"/>
            <a:r>
              <a:rPr lang="de-DE" sz="1600"/>
              <a:t>Download updates for commercial usage until January 2019</a:t>
            </a:r>
          </a:p>
          <a:p>
            <a:pPr lvl="1"/>
            <a:r>
              <a:rPr lang="de-DE" sz="1600"/>
              <a:t>Public (non-commercial) updates until December 2020</a:t>
            </a:r>
          </a:p>
          <a:p>
            <a:pPr lvl="1"/>
            <a:r>
              <a:rPr lang="de-DE" sz="1600"/>
              <a:t>Updates for Forms customers via patch 18143322 (Note 2310266.1)</a:t>
            </a:r>
          </a:p>
          <a:p>
            <a:r>
              <a:rPr lang="de-DE" sz="1800"/>
              <a:t>Support</a:t>
            </a:r>
          </a:p>
          <a:p>
            <a:pPr lvl="1"/>
            <a:r>
              <a:rPr lang="de-DE" sz="1600"/>
              <a:t>Premier support until March 2022 / Extended Support until March 2025</a:t>
            </a:r>
          </a:p>
          <a:p>
            <a:pPr lvl="1"/>
            <a:r>
              <a:rPr lang="de-DE" sz="1600"/>
              <a:t>At least until the end of support for Forms 12c (12.2.1.3)</a:t>
            </a:r>
          </a:p>
          <a:p>
            <a:pPr lvl="1"/>
            <a:r>
              <a:rPr lang="de-DE" sz="1600"/>
              <a:t>Exceptions for web deployment (Java Plug-In, WebStart)</a:t>
            </a:r>
            <a:endParaRPr lang="de-DE" sz="2000"/>
          </a:p>
          <a:p>
            <a:pPr marL="0" indent="0">
              <a:buNone/>
            </a:pPr>
            <a:r>
              <a:rPr lang="de-DE" sz="2000" b="1"/>
              <a:t>Java 9 / Java 10</a:t>
            </a:r>
          </a:p>
          <a:p>
            <a:r>
              <a:rPr lang="de-DE" sz="1800"/>
              <a:t>Non-LTS versions (6 months)</a:t>
            </a:r>
          </a:p>
          <a:p>
            <a:r>
              <a:rPr lang="de-DE" sz="1800"/>
              <a:t>Not certified for Oracle Forms</a:t>
            </a:r>
          </a:p>
          <a:p>
            <a:pPr marL="0" indent="0">
              <a:buNone/>
            </a:pPr>
            <a:r>
              <a:rPr lang="de-DE" sz="2000" b="1"/>
              <a:t>Java 11</a:t>
            </a:r>
          </a:p>
          <a:p>
            <a:r>
              <a:rPr lang="de-DE" sz="1800"/>
              <a:t>Published in September 2018</a:t>
            </a:r>
          </a:p>
          <a:p>
            <a:r>
              <a:rPr lang="de-DE" sz="1800"/>
              <a:t>LTS version</a:t>
            </a:r>
          </a:p>
          <a:p>
            <a:endParaRPr lang="de-DE" sz="1800"/>
          </a:p>
          <a:p>
            <a:pPr marL="0" indent="0">
              <a:buNone/>
            </a:pPr>
            <a:endParaRPr lang="de-DE" sz="2000"/>
          </a:p>
        </p:txBody>
      </p:sp>
    </p:spTree>
    <p:extLst>
      <p:ext uri="{BB962C8B-B14F-4D97-AF65-F5344CB8AC3E}">
        <p14:creationId xmlns:p14="http://schemas.microsoft.com/office/powerpoint/2010/main" val="185716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43731C-B6C1-4F41-994C-57745D607417}"/>
              </a:ext>
            </a:extLst>
          </p:cNvPr>
          <p:cNvSpPr>
            <a:spLocks noGrp="1"/>
          </p:cNvSpPr>
          <p:nvPr>
            <p:ph idx="1"/>
          </p:nvPr>
        </p:nvSpPr>
        <p:spPr>
          <a:xfrm>
            <a:off x="609441" y="1600201"/>
            <a:ext cx="11213213" cy="4144383"/>
          </a:xfrm>
        </p:spPr>
        <p:txBody>
          <a:bodyPr/>
          <a:lstStyle/>
          <a:p>
            <a:r>
              <a:rPr lang="de-DE"/>
              <a:t>Oracle </a:t>
            </a:r>
            <a:r>
              <a:rPr lang="de-DE" i="1"/>
              <a:t>Java SE Subscription</a:t>
            </a:r>
            <a:r>
              <a:rPr lang="de-DE"/>
              <a:t> required for commercial use of Java starting 2019</a:t>
            </a:r>
          </a:p>
          <a:p>
            <a:pPr lvl="1"/>
            <a:r>
              <a:rPr lang="de-DE"/>
              <a:t>Entitlement for support and updates</a:t>
            </a:r>
          </a:p>
          <a:p>
            <a:pPr lvl="1"/>
            <a:r>
              <a:rPr lang="de-DE"/>
              <a:t>Free of charge only for development, test, prototyping and demonstration purposes</a:t>
            </a:r>
          </a:p>
          <a:p>
            <a:pPr lvl="1"/>
            <a:r>
              <a:rPr lang="de-DE"/>
              <a:t>Alternative Open JDK can be used</a:t>
            </a:r>
          </a:p>
          <a:p>
            <a:pPr lvl="1"/>
            <a:endParaRPr lang="de-DE"/>
          </a:p>
          <a:p>
            <a:r>
              <a:rPr lang="de-DE"/>
              <a:t>What does it mean for Oracle Forms customers ?</a:t>
            </a:r>
          </a:p>
          <a:p>
            <a:pPr lvl="1"/>
            <a:r>
              <a:rPr lang="en-US"/>
              <a:t>Note 1557737.1 -</a:t>
            </a:r>
            <a:br>
              <a:rPr lang="en-US"/>
            </a:br>
            <a:r>
              <a:rPr lang="en-US"/>
              <a:t>Support Entitlement for Java SE When Used As Part of Another Oracle Product</a:t>
            </a:r>
          </a:p>
          <a:p>
            <a:pPr lvl="1"/>
            <a:r>
              <a:rPr lang="en-US"/>
              <a:t>Java components can be used when</a:t>
            </a:r>
          </a:p>
          <a:p>
            <a:pPr lvl="2"/>
            <a:r>
              <a:rPr lang="de-DE"/>
              <a:t>they were developed with the JDK installed as part of Oracle Forms</a:t>
            </a:r>
          </a:p>
          <a:p>
            <a:pPr lvl="2"/>
            <a:r>
              <a:rPr lang="de-DE"/>
              <a:t>they will be used as part of the Forms application</a:t>
            </a:r>
          </a:p>
        </p:txBody>
      </p:sp>
      <p:sp>
        <p:nvSpPr>
          <p:cNvPr id="3" name="Slide Number Placeholder 2">
            <a:extLst>
              <a:ext uri="{FF2B5EF4-FFF2-40B4-BE49-F238E27FC236}">
                <a16:creationId xmlns:a16="http://schemas.microsoft.com/office/drawing/2014/main" id="{2CF22783-F8F4-4391-ACED-73DD2E4C1940}"/>
              </a:ext>
            </a:extLst>
          </p:cNvPr>
          <p:cNvSpPr>
            <a:spLocks noGrp="1"/>
          </p:cNvSpPr>
          <p:nvPr>
            <p:ph type="sldNum" sz="quarter" idx="12"/>
          </p:nvPr>
        </p:nvSpPr>
        <p:spPr/>
        <p:txBody>
          <a:bodyPr/>
          <a:lstStyle/>
          <a:p>
            <a:fld id="{4186D312-5708-4BCD-9C7D-138C97DD18FE}" type="slidenum">
              <a:rPr lang="de-AT" smtClean="0"/>
              <a:pPr/>
              <a:t>9</a:t>
            </a:fld>
            <a:endParaRPr lang="de-AT"/>
          </a:p>
        </p:txBody>
      </p:sp>
      <p:sp>
        <p:nvSpPr>
          <p:cNvPr id="4" name="Subtitle 3">
            <a:extLst>
              <a:ext uri="{FF2B5EF4-FFF2-40B4-BE49-F238E27FC236}">
                <a16:creationId xmlns:a16="http://schemas.microsoft.com/office/drawing/2014/main" id="{5A19D4FF-70C0-4466-BCA0-1FB3A85179C8}"/>
              </a:ext>
            </a:extLst>
          </p:cNvPr>
          <p:cNvSpPr>
            <a:spLocks noGrp="1"/>
          </p:cNvSpPr>
          <p:nvPr>
            <p:ph type="subTitle" idx="13"/>
          </p:nvPr>
        </p:nvSpPr>
        <p:spPr/>
        <p:txBody>
          <a:bodyPr/>
          <a:lstStyle/>
          <a:p>
            <a:endParaRPr lang="de-DE"/>
          </a:p>
        </p:txBody>
      </p:sp>
      <p:sp>
        <p:nvSpPr>
          <p:cNvPr id="5" name="Title 4">
            <a:extLst>
              <a:ext uri="{FF2B5EF4-FFF2-40B4-BE49-F238E27FC236}">
                <a16:creationId xmlns:a16="http://schemas.microsoft.com/office/drawing/2014/main" id="{A02DB6F0-EDC4-4352-9AC4-8C4C40B85E0E}"/>
              </a:ext>
            </a:extLst>
          </p:cNvPr>
          <p:cNvSpPr>
            <a:spLocks noGrp="1"/>
          </p:cNvSpPr>
          <p:nvPr>
            <p:ph type="title"/>
          </p:nvPr>
        </p:nvSpPr>
        <p:spPr/>
        <p:txBody>
          <a:bodyPr/>
          <a:lstStyle/>
          <a:p>
            <a:r>
              <a:rPr lang="de-DE"/>
              <a:t>Licensing of Java</a:t>
            </a:r>
          </a:p>
        </p:txBody>
      </p:sp>
      <p:sp>
        <p:nvSpPr>
          <p:cNvPr id="6" name="TextBox 5">
            <a:extLst>
              <a:ext uri="{FF2B5EF4-FFF2-40B4-BE49-F238E27FC236}">
                <a16:creationId xmlns:a16="http://schemas.microsoft.com/office/drawing/2014/main" id="{4D15E11C-36F6-4C45-AF6C-B63CD755BCB5}"/>
              </a:ext>
            </a:extLst>
          </p:cNvPr>
          <p:cNvSpPr txBox="1"/>
          <p:nvPr/>
        </p:nvSpPr>
        <p:spPr>
          <a:xfrm>
            <a:off x="2420482" y="5895191"/>
            <a:ext cx="9757187" cy="584775"/>
          </a:xfrm>
          <a:prstGeom prst="rect">
            <a:avLst/>
          </a:prstGeom>
          <a:noFill/>
        </p:spPr>
        <p:txBody>
          <a:bodyPr wrap="square" rtlCol="0">
            <a:spAutoFit/>
          </a:bodyPr>
          <a:lstStyle/>
          <a:p>
            <a:pPr marL="0" lvl="2" defTabSz="914171">
              <a:spcBef>
                <a:spcPct val="20000"/>
              </a:spcBef>
              <a:buClr>
                <a:srgbClr val="008DBB"/>
              </a:buClr>
            </a:pPr>
            <a:r>
              <a:rPr lang="de-DE" sz="1600">
                <a:solidFill>
                  <a:srgbClr val="5A7073"/>
                </a:solidFill>
                <a:latin typeface="Arial" charset="0"/>
                <a:cs typeface="Arial" charset="0"/>
              </a:rPr>
              <a:t>https://www.oracle.com/corporate/pressrelease/java-se-subscription-offering-062118.html</a:t>
            </a:r>
            <a:br>
              <a:rPr lang="de-DE" sz="1600">
                <a:solidFill>
                  <a:srgbClr val="5A7073"/>
                </a:solidFill>
                <a:latin typeface="Arial" charset="0"/>
                <a:cs typeface="Arial" charset="0"/>
              </a:rPr>
            </a:br>
            <a:r>
              <a:rPr lang="de-DE" sz="1600">
                <a:solidFill>
                  <a:srgbClr val="5A7073"/>
                </a:solidFill>
                <a:latin typeface="Arial" charset="0"/>
                <a:cs typeface="Arial" charset="0"/>
              </a:rPr>
              <a:t>https://www.oracle.com/technetwork/java/javaseproducts/overview/javasesubscriptionfaq-4891443.html</a:t>
            </a:r>
          </a:p>
        </p:txBody>
      </p:sp>
    </p:spTree>
    <p:extLst>
      <p:ext uri="{BB962C8B-B14F-4D97-AF65-F5344CB8AC3E}">
        <p14:creationId xmlns:p14="http://schemas.microsoft.com/office/powerpoint/2010/main" val="2735816616"/>
      </p:ext>
    </p:extLst>
  </p:cSld>
  <p:clrMapOvr>
    <a:masterClrMapping/>
  </p:clrMapOvr>
</p:sld>
</file>

<file path=ppt/theme/theme1.xml><?xml version="1.0" encoding="utf-8"?>
<a:theme xmlns:a="http://schemas.openxmlformats.org/drawingml/2006/main" name="IT-Mach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1635</Words>
  <Application>Microsoft Office PowerPoint</Application>
  <PresentationFormat>Custom</PresentationFormat>
  <Paragraphs>407</Paragraphs>
  <Slides>39</Slides>
  <Notes>15</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 Unicode MS</vt:lpstr>
      <vt:lpstr>Arial</vt:lpstr>
      <vt:lpstr>Arial Standard</vt:lpstr>
      <vt:lpstr>Calibri</vt:lpstr>
      <vt:lpstr>Symbol</vt:lpstr>
      <vt:lpstr>Times New Roman</vt:lpstr>
      <vt:lpstr>Verdana</vt:lpstr>
      <vt:lpstr>Wingdings</vt:lpstr>
      <vt:lpstr>IT-Macher</vt:lpstr>
      <vt:lpstr>Forms is Dead – Really ?</vt:lpstr>
      <vt:lpstr>Der IT-Macher GmbH</vt:lpstr>
      <vt:lpstr>Forms is Dead – Really ?</vt:lpstr>
      <vt:lpstr>Definitely not, because ...</vt:lpstr>
      <vt:lpstr>Oracle Forms</vt:lpstr>
      <vt:lpstr>But there are 2 Threats</vt:lpstr>
      <vt:lpstr>Java Client Roadmap</vt:lpstr>
      <vt:lpstr>Which Java Version Should I Take ?</vt:lpstr>
      <vt:lpstr>Licensing of Java</vt:lpstr>
      <vt:lpstr>Oracle Forms 12.2.1.x</vt:lpstr>
      <vt:lpstr>Forms Standalone Launcher (FSAL)</vt:lpstr>
      <vt:lpstr>PowerPoint Presentation</vt:lpstr>
      <vt:lpstr>Forms Standalone Launcher (FSAL)</vt:lpstr>
      <vt:lpstr>Forms Standalone Launcher (FSAL)</vt:lpstr>
      <vt:lpstr>Forms Standalone Launcher (FSAL)</vt:lpstr>
      <vt:lpstr>Forms Standalone Launcher (FSAL)</vt:lpstr>
      <vt:lpstr>Forms Standalone Launcher (FSAL)</vt:lpstr>
      <vt:lpstr>Threat: Modernization gap and missing user acceptance</vt:lpstr>
      <vt:lpstr>Native Features in Forms 12c</vt:lpstr>
      <vt:lpstr>Improving the Look&amp;Feel</vt:lpstr>
      <vt:lpstr>Using a Custom Color Scheme</vt:lpstr>
      <vt:lpstr>Forms 12c – Gradient Color Canvas</vt:lpstr>
      <vt:lpstr>Forms 12c – Row Banding</vt:lpstr>
      <vt:lpstr>Forms 12c – Tab Icons</vt:lpstr>
      <vt:lpstr>Forms 12c – Toolbar Sizing</vt:lpstr>
      <vt:lpstr>Adding External Components - FormsOptimizer</vt:lpstr>
      <vt:lpstr>Technical Overview</vt:lpstr>
      <vt:lpstr>FormsOptimizer - Look</vt:lpstr>
      <vt:lpstr>FormsOptimizer - Look</vt:lpstr>
      <vt:lpstr>FormsOptimizer – Integration</vt:lpstr>
      <vt:lpstr>FormsOptimizer - Table Grid</vt:lpstr>
      <vt:lpstr>FormsOptimizer - Support</vt:lpstr>
      <vt:lpstr>Benefit</vt:lpstr>
      <vt:lpstr>German Oracle User Group (DOAG)</vt:lpstr>
      <vt:lpstr>Question &amp; Answers</vt:lpstr>
      <vt:lpstr>Oracle Forms in the Cloud</vt:lpstr>
      <vt:lpstr>Oracle Forms and Database Cloud Service</vt:lpstr>
      <vt:lpstr>The Future of Oracle Forms</vt:lpstr>
      <vt:lpstr>Demonstration</vt:lpstr>
    </vt:vector>
  </TitlesOfParts>
  <Company>TU Wien - Studentenversion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WirGemeinsam</dc:creator>
  <cp:lastModifiedBy>Jürgen Menge</cp:lastModifiedBy>
  <cp:revision>540</cp:revision>
  <dcterms:created xsi:type="dcterms:W3CDTF">2016-07-19T07:03:55Z</dcterms:created>
  <dcterms:modified xsi:type="dcterms:W3CDTF">2018-10-09T18:54:22Z</dcterms:modified>
</cp:coreProperties>
</file>